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8" r:id="rId2"/>
  </p:sldMasterIdLst>
  <p:notesMasterIdLst>
    <p:notesMasterId r:id="rId39"/>
  </p:notesMasterIdLst>
  <p:sldIdLst>
    <p:sldId id="499" r:id="rId3"/>
    <p:sldId id="476" r:id="rId4"/>
    <p:sldId id="508" r:id="rId5"/>
    <p:sldId id="453" r:id="rId6"/>
    <p:sldId id="454" r:id="rId7"/>
    <p:sldId id="447" r:id="rId8"/>
    <p:sldId id="448" r:id="rId9"/>
    <p:sldId id="455" r:id="rId10"/>
    <p:sldId id="492" r:id="rId11"/>
    <p:sldId id="502" r:id="rId12"/>
    <p:sldId id="490" r:id="rId13"/>
    <p:sldId id="481" r:id="rId14"/>
    <p:sldId id="484" r:id="rId15"/>
    <p:sldId id="479" r:id="rId16"/>
    <p:sldId id="509" r:id="rId17"/>
    <p:sldId id="466" r:id="rId18"/>
    <p:sldId id="467" r:id="rId19"/>
    <p:sldId id="414" r:id="rId20"/>
    <p:sldId id="506" r:id="rId21"/>
    <p:sldId id="493" r:id="rId22"/>
    <p:sldId id="494" r:id="rId23"/>
    <p:sldId id="495" r:id="rId24"/>
    <p:sldId id="498" r:id="rId25"/>
    <p:sldId id="482" r:id="rId26"/>
    <p:sldId id="487" r:id="rId27"/>
    <p:sldId id="503" r:id="rId28"/>
    <p:sldId id="510" r:id="rId29"/>
    <p:sldId id="300" r:id="rId30"/>
    <p:sldId id="309" r:id="rId31"/>
    <p:sldId id="316" r:id="rId32"/>
    <p:sldId id="310" r:id="rId33"/>
    <p:sldId id="311" r:id="rId34"/>
    <p:sldId id="312" r:id="rId35"/>
    <p:sldId id="313" r:id="rId36"/>
    <p:sldId id="314" r:id="rId37"/>
    <p:sldId id="315"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cini, Benjamin Robert" initials="PBR" lastIdx="1" clrIdx="0">
    <p:extLst>
      <p:ext uri="{19B8F6BF-5375-455C-9EA6-DF929625EA0E}">
        <p15:presenceInfo xmlns:p15="http://schemas.microsoft.com/office/powerpoint/2012/main" userId="S-1-5-21-2076390139-1363556362-943750798-6741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D988"/>
    <a:srgbClr val="E6E6E6"/>
    <a:srgbClr val="9AAC84"/>
    <a:srgbClr val="A5A5A5"/>
    <a:srgbClr val="FFF2CC"/>
    <a:srgbClr val="FCE4D6"/>
    <a:srgbClr val="E2EFDA"/>
    <a:srgbClr val="4040FF"/>
    <a:srgbClr val="4D9DD1"/>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3C3241-452D-4377-AAE0-89F7B68AA31A}" v="321" dt="2024-01-29T07:16:36.2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68" autoAdjust="0"/>
    <p:restoredTop sz="80071" autoAdjust="0"/>
  </p:normalViewPr>
  <p:slideViewPr>
    <p:cSldViewPr snapToGrid="0">
      <p:cViewPr varScale="1">
        <p:scale>
          <a:sx n="129" d="100"/>
          <a:sy n="129" d="100"/>
        </p:scale>
        <p:origin x="3378" y="12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microsoft.com/office/2015/10/relationships/revisionInfo" Target="revisionInfo.xml"/><Relationship Id="rId20" Type="http://schemas.openxmlformats.org/officeDocument/2006/relationships/slide" Target="slides/slide18.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enhauer, Benjamin John" userId="4df69b00-6300-4a5c-9d2f-32822b860de1" providerId="ADAL" clId="{1E3C3241-452D-4377-AAE0-89F7B68AA31A}"/>
    <pc:docChg chg="undo redo custSel addSld delSld modSld sldOrd">
      <pc:chgData name="Moldenhauer, Benjamin John" userId="4df69b00-6300-4a5c-9d2f-32822b860de1" providerId="ADAL" clId="{1E3C3241-452D-4377-AAE0-89F7B68AA31A}" dt="2024-02-05T23:09:20.879" v="22575" actId="729"/>
      <pc:docMkLst>
        <pc:docMk/>
      </pc:docMkLst>
      <pc:sldChg chg="modTransition">
        <pc:chgData name="Moldenhauer, Benjamin John" userId="4df69b00-6300-4a5c-9d2f-32822b860de1" providerId="ADAL" clId="{1E3C3241-452D-4377-AAE0-89F7B68AA31A}" dt="2024-01-28T06:41:38.193" v="6204"/>
        <pc:sldMkLst>
          <pc:docMk/>
          <pc:sldMk cId="3258503721" sldId="298"/>
        </pc:sldMkLst>
      </pc:sldChg>
      <pc:sldChg chg="modTransition">
        <pc:chgData name="Moldenhauer, Benjamin John" userId="4df69b00-6300-4a5c-9d2f-32822b860de1" providerId="ADAL" clId="{1E3C3241-452D-4377-AAE0-89F7B68AA31A}" dt="2024-01-28T06:41:38.193" v="6204"/>
        <pc:sldMkLst>
          <pc:docMk/>
          <pc:sldMk cId="3444901117" sldId="300"/>
        </pc:sldMkLst>
      </pc:sldChg>
      <pc:sldChg chg="modTransition">
        <pc:chgData name="Moldenhauer, Benjamin John" userId="4df69b00-6300-4a5c-9d2f-32822b860de1" providerId="ADAL" clId="{1E3C3241-452D-4377-AAE0-89F7B68AA31A}" dt="2024-01-28T06:41:38.193" v="6204"/>
        <pc:sldMkLst>
          <pc:docMk/>
          <pc:sldMk cId="297178191" sldId="309"/>
        </pc:sldMkLst>
      </pc:sldChg>
      <pc:sldChg chg="modTransition">
        <pc:chgData name="Moldenhauer, Benjamin John" userId="4df69b00-6300-4a5c-9d2f-32822b860de1" providerId="ADAL" clId="{1E3C3241-452D-4377-AAE0-89F7B68AA31A}" dt="2024-01-28T06:41:38.193" v="6204"/>
        <pc:sldMkLst>
          <pc:docMk/>
          <pc:sldMk cId="1707334575" sldId="310"/>
        </pc:sldMkLst>
      </pc:sldChg>
      <pc:sldChg chg="modTransition">
        <pc:chgData name="Moldenhauer, Benjamin John" userId="4df69b00-6300-4a5c-9d2f-32822b860de1" providerId="ADAL" clId="{1E3C3241-452D-4377-AAE0-89F7B68AA31A}" dt="2024-01-28T06:41:38.193" v="6204"/>
        <pc:sldMkLst>
          <pc:docMk/>
          <pc:sldMk cId="1580875704" sldId="311"/>
        </pc:sldMkLst>
      </pc:sldChg>
      <pc:sldChg chg="modTransition">
        <pc:chgData name="Moldenhauer, Benjamin John" userId="4df69b00-6300-4a5c-9d2f-32822b860de1" providerId="ADAL" clId="{1E3C3241-452D-4377-AAE0-89F7B68AA31A}" dt="2024-01-28T06:41:38.193" v="6204"/>
        <pc:sldMkLst>
          <pc:docMk/>
          <pc:sldMk cId="481480061" sldId="312"/>
        </pc:sldMkLst>
      </pc:sldChg>
      <pc:sldChg chg="modTransition">
        <pc:chgData name="Moldenhauer, Benjamin John" userId="4df69b00-6300-4a5c-9d2f-32822b860de1" providerId="ADAL" clId="{1E3C3241-452D-4377-AAE0-89F7B68AA31A}" dt="2024-01-28T06:41:38.193" v="6204"/>
        <pc:sldMkLst>
          <pc:docMk/>
          <pc:sldMk cId="2957154360" sldId="313"/>
        </pc:sldMkLst>
      </pc:sldChg>
      <pc:sldChg chg="modTransition">
        <pc:chgData name="Moldenhauer, Benjamin John" userId="4df69b00-6300-4a5c-9d2f-32822b860de1" providerId="ADAL" clId="{1E3C3241-452D-4377-AAE0-89F7B68AA31A}" dt="2024-01-28T06:41:38.193" v="6204"/>
        <pc:sldMkLst>
          <pc:docMk/>
          <pc:sldMk cId="3554554517" sldId="314"/>
        </pc:sldMkLst>
      </pc:sldChg>
      <pc:sldChg chg="modTransition">
        <pc:chgData name="Moldenhauer, Benjamin John" userId="4df69b00-6300-4a5c-9d2f-32822b860de1" providerId="ADAL" clId="{1E3C3241-452D-4377-AAE0-89F7B68AA31A}" dt="2024-01-28T06:41:38.193" v="6204"/>
        <pc:sldMkLst>
          <pc:docMk/>
          <pc:sldMk cId="3179797836" sldId="315"/>
        </pc:sldMkLst>
      </pc:sldChg>
      <pc:sldChg chg="modTransition">
        <pc:chgData name="Moldenhauer, Benjamin John" userId="4df69b00-6300-4a5c-9d2f-32822b860de1" providerId="ADAL" clId="{1E3C3241-452D-4377-AAE0-89F7B68AA31A}" dt="2024-01-28T06:41:38.193" v="6204"/>
        <pc:sldMkLst>
          <pc:docMk/>
          <pc:sldMk cId="4092575733" sldId="316"/>
        </pc:sldMkLst>
      </pc:sldChg>
      <pc:sldChg chg="ord modTransition">
        <pc:chgData name="Moldenhauer, Benjamin John" userId="4df69b00-6300-4a5c-9d2f-32822b860de1" providerId="ADAL" clId="{1E3C3241-452D-4377-AAE0-89F7B68AA31A}" dt="2024-01-28T06:41:38.193" v="6204"/>
        <pc:sldMkLst>
          <pc:docMk/>
          <pc:sldMk cId="954239806" sldId="414"/>
        </pc:sldMkLst>
      </pc:sldChg>
      <pc:sldChg chg="mod ord modTransition modShow">
        <pc:chgData name="Moldenhauer, Benjamin John" userId="4df69b00-6300-4a5c-9d2f-32822b860de1" providerId="ADAL" clId="{1E3C3241-452D-4377-AAE0-89F7B68AA31A}" dt="2024-02-05T23:09:20.879" v="22575" actId="729"/>
        <pc:sldMkLst>
          <pc:docMk/>
          <pc:sldMk cId="2029436308" sldId="442"/>
        </pc:sldMkLst>
      </pc:sldChg>
      <pc:sldChg chg="ord modTransition">
        <pc:chgData name="Moldenhauer, Benjamin John" userId="4df69b00-6300-4a5c-9d2f-32822b860de1" providerId="ADAL" clId="{1E3C3241-452D-4377-AAE0-89F7B68AA31A}" dt="2024-01-28T06:41:38.193" v="6204"/>
        <pc:sldMkLst>
          <pc:docMk/>
          <pc:sldMk cId="3358500078" sldId="443"/>
        </pc:sldMkLst>
      </pc:sldChg>
      <pc:sldChg chg="modSp mod modTransition modNotesTx">
        <pc:chgData name="Moldenhauer, Benjamin John" userId="4df69b00-6300-4a5c-9d2f-32822b860de1" providerId="ADAL" clId="{1E3C3241-452D-4377-AAE0-89F7B68AA31A}" dt="2024-01-29T03:59:47.355" v="11187" actId="20577"/>
        <pc:sldMkLst>
          <pc:docMk/>
          <pc:sldMk cId="4070676920" sldId="447"/>
        </pc:sldMkLst>
        <pc:spChg chg="mod">
          <ac:chgData name="Moldenhauer, Benjamin John" userId="4df69b00-6300-4a5c-9d2f-32822b860de1" providerId="ADAL" clId="{1E3C3241-452D-4377-AAE0-89F7B68AA31A}" dt="2024-01-29T03:37:32.542" v="10320" actId="20577"/>
          <ac:spMkLst>
            <pc:docMk/>
            <pc:sldMk cId="4070676920" sldId="447"/>
            <ac:spMk id="4" creationId="{CCDC895E-B6D8-3D25-6F77-C1182957BE86}"/>
          </ac:spMkLst>
        </pc:spChg>
      </pc:sldChg>
      <pc:sldChg chg="modTransition modNotesTx">
        <pc:chgData name="Moldenhauer, Benjamin John" userId="4df69b00-6300-4a5c-9d2f-32822b860de1" providerId="ADAL" clId="{1E3C3241-452D-4377-AAE0-89F7B68AA31A}" dt="2024-01-29T04:36:20.122" v="11715" actId="20577"/>
        <pc:sldMkLst>
          <pc:docMk/>
          <pc:sldMk cId="828799676" sldId="448"/>
        </pc:sldMkLst>
      </pc:sldChg>
      <pc:sldChg chg="modTransition modNotesTx">
        <pc:chgData name="Moldenhauer, Benjamin John" userId="4df69b00-6300-4a5c-9d2f-32822b860de1" providerId="ADAL" clId="{1E3C3241-452D-4377-AAE0-89F7B68AA31A}" dt="2024-01-29T03:09:15.208" v="8782" actId="20577"/>
        <pc:sldMkLst>
          <pc:docMk/>
          <pc:sldMk cId="786154497" sldId="453"/>
        </pc:sldMkLst>
      </pc:sldChg>
      <pc:sldChg chg="modTransition modNotesTx">
        <pc:chgData name="Moldenhauer, Benjamin John" userId="4df69b00-6300-4a5c-9d2f-32822b860de1" providerId="ADAL" clId="{1E3C3241-452D-4377-AAE0-89F7B68AA31A}" dt="2024-01-29T03:32:45.888" v="10059" actId="20577"/>
        <pc:sldMkLst>
          <pc:docMk/>
          <pc:sldMk cId="2509556420" sldId="454"/>
        </pc:sldMkLst>
      </pc:sldChg>
      <pc:sldChg chg="modSp mod modTransition modNotesTx">
        <pc:chgData name="Moldenhauer, Benjamin John" userId="4df69b00-6300-4a5c-9d2f-32822b860de1" providerId="ADAL" clId="{1E3C3241-452D-4377-AAE0-89F7B68AA31A}" dt="2024-01-29T05:33:12.238" v="15227" actId="20577"/>
        <pc:sldMkLst>
          <pc:docMk/>
          <pc:sldMk cId="2291924244" sldId="455"/>
        </pc:sldMkLst>
        <pc:spChg chg="mod">
          <ac:chgData name="Moldenhauer, Benjamin John" userId="4df69b00-6300-4a5c-9d2f-32822b860de1" providerId="ADAL" clId="{1E3C3241-452D-4377-AAE0-89F7B68AA31A}" dt="2024-01-29T05:28:45.586" v="14916" actId="20577"/>
          <ac:spMkLst>
            <pc:docMk/>
            <pc:sldMk cId="2291924244" sldId="455"/>
            <ac:spMk id="4" creationId="{D74565F7-6D79-0981-4443-51913982F508}"/>
          </ac:spMkLst>
        </pc:spChg>
      </pc:sldChg>
      <pc:sldChg chg="addSp delSp modSp del mod ord modTransition modNotesTx">
        <pc:chgData name="Moldenhauer, Benjamin John" userId="4df69b00-6300-4a5c-9d2f-32822b860de1" providerId="ADAL" clId="{1E3C3241-452D-4377-AAE0-89F7B68AA31A}" dt="2024-01-28T06:05:24.571" v="4651" actId="47"/>
        <pc:sldMkLst>
          <pc:docMk/>
          <pc:sldMk cId="3071639119" sldId="457"/>
        </pc:sldMkLst>
        <pc:spChg chg="mod">
          <ac:chgData name="Moldenhauer, Benjamin John" userId="4df69b00-6300-4a5c-9d2f-32822b860de1" providerId="ADAL" clId="{1E3C3241-452D-4377-AAE0-89F7B68AA31A}" dt="2024-01-28T05:56:02.479" v="4604" actId="14100"/>
          <ac:spMkLst>
            <pc:docMk/>
            <pc:sldMk cId="3071639119" sldId="457"/>
            <ac:spMk id="4" creationId="{A1237B12-003A-0DF3-BDFF-92FE97CAC9DD}"/>
          </ac:spMkLst>
        </pc:spChg>
        <pc:spChg chg="mod">
          <ac:chgData name="Moldenhauer, Benjamin John" userId="4df69b00-6300-4a5c-9d2f-32822b860de1" providerId="ADAL" clId="{1E3C3241-452D-4377-AAE0-89F7B68AA31A}" dt="2024-01-28T06:00:01.289" v="4628" actId="1076"/>
          <ac:spMkLst>
            <pc:docMk/>
            <pc:sldMk cId="3071639119" sldId="457"/>
            <ac:spMk id="5" creationId="{2BC1C397-CAAE-5672-C604-8BA416D3A099}"/>
          </ac:spMkLst>
        </pc:spChg>
        <pc:spChg chg="del mod">
          <ac:chgData name="Moldenhauer, Benjamin John" userId="4df69b00-6300-4a5c-9d2f-32822b860de1" providerId="ADAL" clId="{1E3C3241-452D-4377-AAE0-89F7B68AA31A}" dt="2024-01-28T05:57:37.386" v="4606" actId="478"/>
          <ac:spMkLst>
            <pc:docMk/>
            <pc:sldMk cId="3071639119" sldId="457"/>
            <ac:spMk id="6" creationId="{9EA36342-D522-D611-0E96-196F2BEA21A4}"/>
          </ac:spMkLst>
        </pc:spChg>
        <pc:spChg chg="del mod">
          <ac:chgData name="Moldenhauer, Benjamin John" userId="4df69b00-6300-4a5c-9d2f-32822b860de1" providerId="ADAL" clId="{1E3C3241-452D-4377-AAE0-89F7B68AA31A}" dt="2024-01-28T06:01:05.085" v="4634" actId="478"/>
          <ac:spMkLst>
            <pc:docMk/>
            <pc:sldMk cId="3071639119" sldId="457"/>
            <ac:spMk id="7" creationId="{6E13B9A4-9BE9-D3A4-8B46-498A8626175D}"/>
          </ac:spMkLst>
        </pc:spChg>
        <pc:spChg chg="del">
          <ac:chgData name="Moldenhauer, Benjamin John" userId="4df69b00-6300-4a5c-9d2f-32822b860de1" providerId="ADAL" clId="{1E3C3241-452D-4377-AAE0-89F7B68AA31A}" dt="2024-01-27T23:16:58.805" v="641" actId="478"/>
          <ac:spMkLst>
            <pc:docMk/>
            <pc:sldMk cId="3071639119" sldId="457"/>
            <ac:spMk id="8" creationId="{BE37FB04-95AF-84C8-9604-E4DCFDDC267E}"/>
          </ac:spMkLst>
        </pc:spChg>
        <pc:spChg chg="del mod">
          <ac:chgData name="Moldenhauer, Benjamin John" userId="4df69b00-6300-4a5c-9d2f-32822b860de1" providerId="ADAL" clId="{1E3C3241-452D-4377-AAE0-89F7B68AA31A}" dt="2024-01-28T06:02:38.603" v="4647" actId="478"/>
          <ac:spMkLst>
            <pc:docMk/>
            <pc:sldMk cId="3071639119" sldId="457"/>
            <ac:spMk id="9" creationId="{A12A148A-0ED9-FB16-6920-A371FA2C02CA}"/>
          </ac:spMkLst>
        </pc:spChg>
        <pc:spChg chg="add del mod">
          <ac:chgData name="Moldenhauer, Benjamin John" userId="4df69b00-6300-4a5c-9d2f-32822b860de1" providerId="ADAL" clId="{1E3C3241-452D-4377-AAE0-89F7B68AA31A}" dt="2024-01-28T06:02:37.071" v="4645" actId="478"/>
          <ac:spMkLst>
            <pc:docMk/>
            <pc:sldMk cId="3071639119" sldId="457"/>
            <ac:spMk id="17" creationId="{22E3EC21-D310-E5F7-0950-11A5F11D8FE7}"/>
          </ac:spMkLst>
        </pc:spChg>
        <pc:picChg chg="del mod modCrop">
          <ac:chgData name="Moldenhauer, Benjamin John" userId="4df69b00-6300-4a5c-9d2f-32822b860de1" providerId="ADAL" clId="{1E3C3241-452D-4377-AAE0-89F7B68AA31A}" dt="2024-01-28T05:58:50.957" v="4615" actId="478"/>
          <ac:picMkLst>
            <pc:docMk/>
            <pc:sldMk cId="3071639119" sldId="457"/>
            <ac:picMk id="10" creationId="{B8CC9317-D9B6-8510-AC75-6B9EBE96EDCD}"/>
          </ac:picMkLst>
        </pc:picChg>
        <pc:picChg chg="del mod modCrop">
          <ac:chgData name="Moldenhauer, Benjamin John" userId="4df69b00-6300-4a5c-9d2f-32822b860de1" providerId="ADAL" clId="{1E3C3241-452D-4377-AAE0-89F7B68AA31A}" dt="2024-01-28T06:01:02.370" v="4633" actId="478"/>
          <ac:picMkLst>
            <pc:docMk/>
            <pc:sldMk cId="3071639119" sldId="457"/>
            <ac:picMk id="12" creationId="{7EA75F5D-0D66-7A78-4B1A-6E11B5C88213}"/>
          </ac:picMkLst>
        </pc:picChg>
        <pc:picChg chg="add del mod ord">
          <ac:chgData name="Moldenhauer, Benjamin John" userId="4df69b00-6300-4a5c-9d2f-32822b860de1" providerId="ADAL" clId="{1E3C3241-452D-4377-AAE0-89F7B68AA31A}" dt="2024-01-28T05:59:34.460" v="4621" actId="478"/>
          <ac:picMkLst>
            <pc:docMk/>
            <pc:sldMk cId="3071639119" sldId="457"/>
            <ac:picMk id="19" creationId="{EF650888-108D-9E7F-A262-4DD919E817A9}"/>
          </ac:picMkLst>
        </pc:picChg>
        <pc:picChg chg="add mod ord">
          <ac:chgData name="Moldenhauer, Benjamin John" userId="4df69b00-6300-4a5c-9d2f-32822b860de1" providerId="ADAL" clId="{1E3C3241-452D-4377-AAE0-89F7B68AA31A}" dt="2024-01-28T05:59:46.414" v="4624" actId="1076"/>
          <ac:picMkLst>
            <pc:docMk/>
            <pc:sldMk cId="3071639119" sldId="457"/>
            <ac:picMk id="21" creationId="{ABA0DBFF-8D99-F530-EF29-CD2F3C45A1B9}"/>
          </ac:picMkLst>
        </pc:picChg>
        <pc:picChg chg="add del mod ord">
          <ac:chgData name="Moldenhauer, Benjamin John" userId="4df69b00-6300-4a5c-9d2f-32822b860de1" providerId="ADAL" clId="{1E3C3241-452D-4377-AAE0-89F7B68AA31A}" dt="2024-01-28T06:02:38.013" v="4646" actId="478"/>
          <ac:picMkLst>
            <pc:docMk/>
            <pc:sldMk cId="3071639119" sldId="457"/>
            <ac:picMk id="24" creationId="{62AACE5E-17D1-6CF1-E54B-8860ED87A574}"/>
          </ac:picMkLst>
        </pc:picChg>
        <pc:cxnChg chg="mod">
          <ac:chgData name="Moldenhauer, Benjamin John" userId="4df69b00-6300-4a5c-9d2f-32822b860de1" providerId="ADAL" clId="{1E3C3241-452D-4377-AAE0-89F7B68AA31A}" dt="2024-01-28T06:00:01.289" v="4628" actId="1076"/>
          <ac:cxnSpMkLst>
            <pc:docMk/>
            <pc:sldMk cId="3071639119" sldId="457"/>
            <ac:cxnSpMk id="11" creationId="{F209723A-FCE5-ACA9-ED59-9C5906DB96A4}"/>
          </ac:cxnSpMkLst>
        </pc:cxnChg>
        <pc:cxnChg chg="del mod">
          <ac:chgData name="Moldenhauer, Benjamin John" userId="4df69b00-6300-4a5c-9d2f-32822b860de1" providerId="ADAL" clId="{1E3C3241-452D-4377-AAE0-89F7B68AA31A}" dt="2024-01-28T06:02:39.344" v="4648" actId="478"/>
          <ac:cxnSpMkLst>
            <pc:docMk/>
            <pc:sldMk cId="3071639119" sldId="457"/>
            <ac:cxnSpMk id="15" creationId="{F45083FA-0931-EBBC-205B-831145467994}"/>
          </ac:cxnSpMkLst>
        </pc:cxnChg>
      </pc:sldChg>
      <pc:sldChg chg="modSp del mod modTransition modShow modNotesTx">
        <pc:chgData name="Moldenhauer, Benjamin John" userId="4df69b00-6300-4a5c-9d2f-32822b860de1" providerId="ADAL" clId="{1E3C3241-452D-4377-AAE0-89F7B68AA31A}" dt="2024-01-29T05:23:58.063" v="14655" actId="2696"/>
        <pc:sldMkLst>
          <pc:docMk/>
          <pc:sldMk cId="1312118287" sldId="465"/>
        </pc:sldMkLst>
        <pc:spChg chg="mod">
          <ac:chgData name="Moldenhauer, Benjamin John" userId="4df69b00-6300-4a5c-9d2f-32822b860de1" providerId="ADAL" clId="{1E3C3241-452D-4377-AAE0-89F7B68AA31A}" dt="2024-01-28T06:34:36.291" v="6112" actId="20577"/>
          <ac:spMkLst>
            <pc:docMk/>
            <pc:sldMk cId="1312118287" sldId="465"/>
            <ac:spMk id="4" creationId="{B132AC78-6D49-D203-D9DD-7456FCD14CE7}"/>
          </ac:spMkLst>
        </pc:spChg>
      </pc:sldChg>
      <pc:sldChg chg="add">
        <pc:chgData name="Moldenhauer, Benjamin John" userId="4df69b00-6300-4a5c-9d2f-32822b860de1" providerId="ADAL" clId="{1E3C3241-452D-4377-AAE0-89F7B68AA31A}" dt="2024-01-29T05:24:00.720" v="14656"/>
        <pc:sldMkLst>
          <pc:docMk/>
          <pc:sldMk cId="3880474758" sldId="465"/>
        </pc:sldMkLst>
      </pc:sldChg>
      <pc:sldChg chg="addSp delSp modSp mod ord modTransition modShow modNotesTx">
        <pc:chgData name="Moldenhauer, Benjamin John" userId="4df69b00-6300-4a5c-9d2f-32822b860de1" providerId="ADAL" clId="{1E3C3241-452D-4377-AAE0-89F7B68AA31A}" dt="2024-01-29T07:18:19.914" v="22557" actId="20577"/>
        <pc:sldMkLst>
          <pc:docMk/>
          <pc:sldMk cId="532684741" sldId="466"/>
        </pc:sldMkLst>
        <pc:spChg chg="mod">
          <ac:chgData name="Moldenhauer, Benjamin John" userId="4df69b00-6300-4a5c-9d2f-32822b860de1" providerId="ADAL" clId="{1E3C3241-452D-4377-AAE0-89F7B68AA31A}" dt="2024-01-28T06:41:08.390" v="6198" actId="122"/>
          <ac:spMkLst>
            <pc:docMk/>
            <pc:sldMk cId="532684741" sldId="466"/>
            <ac:spMk id="2" creationId="{D1ACCD7F-3E9C-0702-0617-6962453002F9}"/>
          </ac:spMkLst>
        </pc:spChg>
        <pc:spChg chg="mod">
          <ac:chgData name="Moldenhauer, Benjamin John" userId="4df69b00-6300-4a5c-9d2f-32822b860de1" providerId="ADAL" clId="{1E3C3241-452D-4377-AAE0-89F7B68AA31A}" dt="2024-01-29T07:07:23.772" v="21106" actId="14100"/>
          <ac:spMkLst>
            <pc:docMk/>
            <pc:sldMk cId="532684741" sldId="466"/>
            <ac:spMk id="4" creationId="{B132AC78-6D49-D203-D9DD-7456FCD14CE7}"/>
          </ac:spMkLst>
        </pc:spChg>
        <pc:spChg chg="del">
          <ac:chgData name="Moldenhauer, Benjamin John" userId="4df69b00-6300-4a5c-9d2f-32822b860de1" providerId="ADAL" clId="{1E3C3241-452D-4377-AAE0-89F7B68AA31A}" dt="2024-01-28T06:35:00.386" v="6114" actId="478"/>
          <ac:spMkLst>
            <pc:docMk/>
            <pc:sldMk cId="532684741" sldId="466"/>
            <ac:spMk id="6" creationId="{7A94DCF7-F6B2-3881-14BF-A797F42757AA}"/>
          </ac:spMkLst>
        </pc:spChg>
        <pc:picChg chg="add mod">
          <ac:chgData name="Moldenhauer, Benjamin John" userId="4df69b00-6300-4a5c-9d2f-32822b860de1" providerId="ADAL" clId="{1E3C3241-452D-4377-AAE0-89F7B68AA31A}" dt="2024-01-28T06:36:28.126" v="6131" actId="1076"/>
          <ac:picMkLst>
            <pc:docMk/>
            <pc:sldMk cId="532684741" sldId="466"/>
            <ac:picMk id="5" creationId="{83ABA218-4A61-5A70-75FA-6A17D214AF98}"/>
          </ac:picMkLst>
        </pc:picChg>
        <pc:picChg chg="add mod">
          <ac:chgData name="Moldenhauer, Benjamin John" userId="4df69b00-6300-4a5c-9d2f-32822b860de1" providerId="ADAL" clId="{1E3C3241-452D-4377-AAE0-89F7B68AA31A}" dt="2024-01-28T06:40:50.091" v="6196" actId="1076"/>
          <ac:picMkLst>
            <pc:docMk/>
            <pc:sldMk cId="532684741" sldId="466"/>
            <ac:picMk id="7" creationId="{E07C99A1-D302-6AC3-6EB1-EAAA7DF9F5B1}"/>
          </ac:picMkLst>
        </pc:picChg>
        <pc:picChg chg="del">
          <ac:chgData name="Moldenhauer, Benjamin John" userId="4df69b00-6300-4a5c-9d2f-32822b860de1" providerId="ADAL" clId="{1E3C3241-452D-4377-AAE0-89F7B68AA31A}" dt="2024-01-28T06:36:10.630" v="6122" actId="21"/>
          <ac:picMkLst>
            <pc:docMk/>
            <pc:sldMk cId="532684741" sldId="466"/>
            <ac:picMk id="11" creationId="{A667ACFE-EDB0-4E61-6334-109F2333C69E}"/>
          </ac:picMkLst>
        </pc:picChg>
        <pc:picChg chg="del">
          <ac:chgData name="Moldenhauer, Benjamin John" userId="4df69b00-6300-4a5c-9d2f-32822b860de1" providerId="ADAL" clId="{1E3C3241-452D-4377-AAE0-89F7B68AA31A}" dt="2024-01-28T06:36:10.630" v="6122" actId="21"/>
          <ac:picMkLst>
            <pc:docMk/>
            <pc:sldMk cId="532684741" sldId="466"/>
            <ac:picMk id="12" creationId="{223F2110-1B40-4149-5C71-B0AEC008DF12}"/>
          </ac:picMkLst>
        </pc:picChg>
        <pc:picChg chg="del">
          <ac:chgData name="Moldenhauer, Benjamin John" userId="4df69b00-6300-4a5c-9d2f-32822b860de1" providerId="ADAL" clId="{1E3C3241-452D-4377-AAE0-89F7B68AA31A}" dt="2024-01-28T06:36:10.630" v="6122" actId="21"/>
          <ac:picMkLst>
            <pc:docMk/>
            <pc:sldMk cId="532684741" sldId="466"/>
            <ac:picMk id="13" creationId="{692476C7-1C6A-B2C5-656C-169FB3434157}"/>
          </ac:picMkLst>
        </pc:picChg>
        <pc:cxnChg chg="add mod">
          <ac:chgData name="Moldenhauer, Benjamin John" userId="4df69b00-6300-4a5c-9d2f-32822b860de1" providerId="ADAL" clId="{1E3C3241-452D-4377-AAE0-89F7B68AA31A}" dt="2024-01-28T06:36:48.373" v="6138" actId="1076"/>
          <ac:cxnSpMkLst>
            <pc:docMk/>
            <pc:sldMk cId="532684741" sldId="466"/>
            <ac:cxnSpMk id="9" creationId="{04AA7C69-0CC9-D002-DDB5-7E12C8A66060}"/>
          </ac:cxnSpMkLst>
        </pc:cxnChg>
      </pc:sldChg>
      <pc:sldChg chg="addSp delSp modSp mod ord modTransition modAnim modShow modNotesTx">
        <pc:chgData name="Moldenhauer, Benjamin John" userId="4df69b00-6300-4a5c-9d2f-32822b860de1" providerId="ADAL" clId="{1E3C3241-452D-4377-AAE0-89F7B68AA31A}" dt="2024-01-29T07:19:41.944" v="22574" actId="20577"/>
        <pc:sldMkLst>
          <pc:docMk/>
          <pc:sldMk cId="4134619043" sldId="467"/>
        </pc:sldMkLst>
        <pc:spChg chg="mod">
          <ac:chgData name="Moldenhauer, Benjamin John" userId="4df69b00-6300-4a5c-9d2f-32822b860de1" providerId="ADAL" clId="{1E3C3241-452D-4377-AAE0-89F7B68AA31A}" dt="2024-01-28T06:41:18.549" v="6201" actId="122"/>
          <ac:spMkLst>
            <pc:docMk/>
            <pc:sldMk cId="4134619043" sldId="467"/>
            <ac:spMk id="2" creationId="{D1ACCD7F-3E9C-0702-0617-6962453002F9}"/>
          </ac:spMkLst>
        </pc:spChg>
        <pc:spChg chg="mod">
          <ac:chgData name="Moldenhauer, Benjamin John" userId="4df69b00-6300-4a5c-9d2f-32822b860de1" providerId="ADAL" clId="{1E3C3241-452D-4377-AAE0-89F7B68AA31A}" dt="2024-01-29T07:05:42.838" v="21098" actId="20577"/>
          <ac:spMkLst>
            <pc:docMk/>
            <pc:sldMk cId="4134619043" sldId="467"/>
            <ac:spMk id="4" creationId="{B132AC78-6D49-D203-D9DD-7456FCD14CE7}"/>
          </ac:spMkLst>
        </pc:spChg>
        <pc:spChg chg="del">
          <ac:chgData name="Moldenhauer, Benjamin John" userId="4df69b00-6300-4a5c-9d2f-32822b860de1" providerId="ADAL" clId="{1E3C3241-452D-4377-AAE0-89F7B68AA31A}" dt="2024-01-28T06:35:33.387" v="6119" actId="478"/>
          <ac:spMkLst>
            <pc:docMk/>
            <pc:sldMk cId="4134619043" sldId="467"/>
            <ac:spMk id="6" creationId="{1397EB16-3165-3DC5-FCEE-36A6158A2D03}"/>
          </ac:spMkLst>
        </pc:spChg>
        <pc:spChg chg="add mod">
          <ac:chgData name="Moldenhauer, Benjamin John" userId="4df69b00-6300-4a5c-9d2f-32822b860de1" providerId="ADAL" clId="{1E3C3241-452D-4377-AAE0-89F7B68AA31A}" dt="2024-01-28T06:40:32.391" v="6191" actId="1076"/>
          <ac:spMkLst>
            <pc:docMk/>
            <pc:sldMk cId="4134619043" sldId="467"/>
            <ac:spMk id="13" creationId="{CEB99278-4382-415D-E41D-E9B8D9AC9350}"/>
          </ac:spMkLst>
        </pc:spChg>
        <pc:picChg chg="del">
          <ac:chgData name="Moldenhauer, Benjamin John" userId="4df69b00-6300-4a5c-9d2f-32822b860de1" providerId="ADAL" clId="{1E3C3241-452D-4377-AAE0-89F7B68AA31A}" dt="2024-01-28T06:36:13.499" v="6124" actId="21"/>
          <ac:picMkLst>
            <pc:docMk/>
            <pc:sldMk cId="4134619043" sldId="467"/>
            <ac:picMk id="5" creationId="{07F8562D-E88E-7286-4F3D-2D1D849BF927}"/>
          </ac:picMkLst>
        </pc:picChg>
        <pc:picChg chg="add mod">
          <ac:chgData name="Moldenhauer, Benjamin John" userId="4df69b00-6300-4a5c-9d2f-32822b860de1" providerId="ADAL" clId="{1E3C3241-452D-4377-AAE0-89F7B68AA31A}" dt="2024-01-28T06:38:35.666" v="6165" actId="1076"/>
          <ac:picMkLst>
            <pc:docMk/>
            <pc:sldMk cId="4134619043" sldId="467"/>
            <ac:picMk id="7" creationId="{BA22D8A0-E717-1E5D-2F86-3B7B98CE2773}"/>
          </ac:picMkLst>
        </pc:picChg>
        <pc:picChg chg="add del mod">
          <ac:chgData name="Moldenhauer, Benjamin John" userId="4df69b00-6300-4a5c-9d2f-32822b860de1" providerId="ADAL" clId="{1E3C3241-452D-4377-AAE0-89F7B68AA31A}" dt="2024-01-28T06:37:49.658" v="6156" actId="478"/>
          <ac:picMkLst>
            <pc:docMk/>
            <pc:sldMk cId="4134619043" sldId="467"/>
            <ac:picMk id="8" creationId="{ADF7F610-67B0-E847-E291-2069D68B571C}"/>
          </ac:picMkLst>
        </pc:picChg>
        <pc:picChg chg="add del mod">
          <ac:chgData name="Moldenhauer, Benjamin John" userId="4df69b00-6300-4a5c-9d2f-32822b860de1" providerId="ADAL" clId="{1E3C3241-452D-4377-AAE0-89F7B68AA31A}" dt="2024-01-28T06:37:49.195" v="6155" actId="478"/>
          <ac:picMkLst>
            <pc:docMk/>
            <pc:sldMk cId="4134619043" sldId="467"/>
            <ac:picMk id="9" creationId="{5D1A523B-0C2C-F037-095A-10DEC0BBF532}"/>
          </ac:picMkLst>
        </pc:picChg>
        <pc:picChg chg="add mod">
          <ac:chgData name="Moldenhauer, Benjamin John" userId="4df69b00-6300-4a5c-9d2f-32822b860de1" providerId="ADAL" clId="{1E3C3241-452D-4377-AAE0-89F7B68AA31A}" dt="2024-01-28T06:40:03.285" v="6183" actId="1076"/>
          <ac:picMkLst>
            <pc:docMk/>
            <pc:sldMk cId="4134619043" sldId="467"/>
            <ac:picMk id="10" creationId="{B313B6DA-5B9C-E4BC-F3D6-935456296DBA}"/>
          </ac:picMkLst>
        </pc:picChg>
        <pc:picChg chg="add mod">
          <ac:chgData name="Moldenhauer, Benjamin John" userId="4df69b00-6300-4a5c-9d2f-32822b860de1" providerId="ADAL" clId="{1E3C3241-452D-4377-AAE0-89F7B68AA31A}" dt="2024-01-28T06:38:11.822" v="6160" actId="1076"/>
          <ac:picMkLst>
            <pc:docMk/>
            <pc:sldMk cId="4134619043" sldId="467"/>
            <ac:picMk id="11" creationId="{254D6EB6-305C-414E-86E0-79FB6D2A8F44}"/>
          </ac:picMkLst>
        </pc:picChg>
        <pc:picChg chg="add mod">
          <ac:chgData name="Moldenhauer, Benjamin John" userId="4df69b00-6300-4a5c-9d2f-32822b860de1" providerId="ADAL" clId="{1E3C3241-452D-4377-AAE0-89F7B68AA31A}" dt="2024-01-28T06:38:11.822" v="6160" actId="1076"/>
          <ac:picMkLst>
            <pc:docMk/>
            <pc:sldMk cId="4134619043" sldId="467"/>
            <ac:picMk id="12" creationId="{2E83EEF3-57D2-E800-C70E-04F78DB5E5C2}"/>
          </ac:picMkLst>
        </pc:picChg>
      </pc:sldChg>
      <pc:sldChg chg="del mod modTransition modShow">
        <pc:chgData name="Moldenhauer, Benjamin John" userId="4df69b00-6300-4a5c-9d2f-32822b860de1" providerId="ADAL" clId="{1E3C3241-452D-4377-AAE0-89F7B68AA31A}" dt="2024-01-29T05:23:58.063" v="14655" actId="2696"/>
        <pc:sldMkLst>
          <pc:docMk/>
          <pc:sldMk cId="565321006" sldId="468"/>
        </pc:sldMkLst>
      </pc:sldChg>
      <pc:sldChg chg="add">
        <pc:chgData name="Moldenhauer, Benjamin John" userId="4df69b00-6300-4a5c-9d2f-32822b860de1" providerId="ADAL" clId="{1E3C3241-452D-4377-AAE0-89F7B68AA31A}" dt="2024-01-29T05:24:00.720" v="14656"/>
        <pc:sldMkLst>
          <pc:docMk/>
          <pc:sldMk cId="3482603502" sldId="468"/>
        </pc:sldMkLst>
      </pc:sldChg>
      <pc:sldChg chg="add del ord">
        <pc:chgData name="Moldenhauer, Benjamin John" userId="4df69b00-6300-4a5c-9d2f-32822b860de1" providerId="ADAL" clId="{1E3C3241-452D-4377-AAE0-89F7B68AA31A}" dt="2024-01-29T05:23:58.063" v="14655" actId="2696"/>
        <pc:sldMkLst>
          <pc:docMk/>
          <pc:sldMk cId="636810190" sldId="470"/>
        </pc:sldMkLst>
      </pc:sldChg>
      <pc:sldChg chg="add">
        <pc:chgData name="Moldenhauer, Benjamin John" userId="4df69b00-6300-4a5c-9d2f-32822b860de1" providerId="ADAL" clId="{1E3C3241-452D-4377-AAE0-89F7B68AA31A}" dt="2024-01-29T05:24:00.720" v="14656"/>
        <pc:sldMkLst>
          <pc:docMk/>
          <pc:sldMk cId="1309771585" sldId="470"/>
        </pc:sldMkLst>
      </pc:sldChg>
      <pc:sldChg chg="del mod ord modTransition modShow modNotesTx">
        <pc:chgData name="Moldenhauer, Benjamin John" userId="4df69b00-6300-4a5c-9d2f-32822b860de1" providerId="ADAL" clId="{1E3C3241-452D-4377-AAE0-89F7B68AA31A}" dt="2024-01-28T22:19:29.623" v="7417" actId="2696"/>
        <pc:sldMkLst>
          <pc:docMk/>
          <pc:sldMk cId="2031745646" sldId="470"/>
        </pc:sldMkLst>
      </pc:sldChg>
      <pc:sldChg chg="add">
        <pc:chgData name="Moldenhauer, Benjamin John" userId="4df69b00-6300-4a5c-9d2f-32822b860de1" providerId="ADAL" clId="{1E3C3241-452D-4377-AAE0-89F7B68AA31A}" dt="2024-01-29T05:24:00.720" v="14656"/>
        <pc:sldMkLst>
          <pc:docMk/>
          <pc:sldMk cId="1093284242" sldId="473"/>
        </pc:sldMkLst>
      </pc:sldChg>
      <pc:sldChg chg="del mod modTransition modShow">
        <pc:chgData name="Moldenhauer, Benjamin John" userId="4df69b00-6300-4a5c-9d2f-32822b860de1" providerId="ADAL" clId="{1E3C3241-452D-4377-AAE0-89F7B68AA31A}" dt="2024-01-28T22:19:29.623" v="7417" actId="2696"/>
        <pc:sldMkLst>
          <pc:docMk/>
          <pc:sldMk cId="1396166776" sldId="473"/>
        </pc:sldMkLst>
      </pc:sldChg>
      <pc:sldChg chg="add del ord">
        <pc:chgData name="Moldenhauer, Benjamin John" userId="4df69b00-6300-4a5c-9d2f-32822b860de1" providerId="ADAL" clId="{1E3C3241-452D-4377-AAE0-89F7B68AA31A}" dt="2024-01-29T05:23:58.063" v="14655" actId="2696"/>
        <pc:sldMkLst>
          <pc:docMk/>
          <pc:sldMk cId="2914106096" sldId="473"/>
        </pc:sldMkLst>
      </pc:sldChg>
      <pc:sldChg chg="modTransition">
        <pc:chgData name="Moldenhauer, Benjamin John" userId="4df69b00-6300-4a5c-9d2f-32822b860de1" providerId="ADAL" clId="{1E3C3241-452D-4377-AAE0-89F7B68AA31A}" dt="2024-01-28T06:41:38.193" v="6204"/>
        <pc:sldMkLst>
          <pc:docMk/>
          <pc:sldMk cId="1172215595" sldId="476"/>
        </pc:sldMkLst>
      </pc:sldChg>
      <pc:sldChg chg="modSp mod modTransition modNotesTx">
        <pc:chgData name="Moldenhauer, Benjamin John" userId="4df69b00-6300-4a5c-9d2f-32822b860de1" providerId="ADAL" clId="{1E3C3241-452D-4377-AAE0-89F7B68AA31A}" dt="2024-01-29T06:20:15.368" v="18871" actId="20577"/>
        <pc:sldMkLst>
          <pc:docMk/>
          <pc:sldMk cId="362436430" sldId="479"/>
        </pc:sldMkLst>
        <pc:spChg chg="mod">
          <ac:chgData name="Moldenhauer, Benjamin John" userId="4df69b00-6300-4a5c-9d2f-32822b860de1" providerId="ADAL" clId="{1E3C3241-452D-4377-AAE0-89F7B68AA31A}" dt="2024-01-28T06:41:34" v="6203" actId="122"/>
          <ac:spMkLst>
            <pc:docMk/>
            <pc:sldMk cId="362436430" sldId="479"/>
            <ac:spMk id="2" creationId="{BD57CAB9-41B3-B3BA-C024-0D47FD41348F}"/>
          </ac:spMkLst>
        </pc:spChg>
      </pc:sldChg>
      <pc:sldChg chg="addSp modSp mod modTransition modAnim modNotesTx">
        <pc:chgData name="Moldenhauer, Benjamin John" userId="4df69b00-6300-4a5c-9d2f-32822b860de1" providerId="ADAL" clId="{1E3C3241-452D-4377-AAE0-89F7B68AA31A}" dt="2024-01-29T05:47:58.677" v="15673" actId="20577"/>
        <pc:sldMkLst>
          <pc:docMk/>
          <pc:sldMk cId="3224007121" sldId="481"/>
        </pc:sldMkLst>
        <pc:spChg chg="add mod">
          <ac:chgData name="Moldenhauer, Benjamin John" userId="4df69b00-6300-4a5c-9d2f-32822b860de1" providerId="ADAL" clId="{1E3C3241-452D-4377-AAE0-89F7B68AA31A}" dt="2024-01-29T05:44:48.980" v="15570" actId="1582"/>
          <ac:spMkLst>
            <pc:docMk/>
            <pc:sldMk cId="3224007121" sldId="481"/>
            <ac:spMk id="9" creationId="{E90AFB6C-CAC7-A45D-6FD4-4C06630BFF91}"/>
          </ac:spMkLst>
        </pc:spChg>
        <pc:spChg chg="add mod ord">
          <ac:chgData name="Moldenhauer, Benjamin John" userId="4df69b00-6300-4a5c-9d2f-32822b860de1" providerId="ADAL" clId="{1E3C3241-452D-4377-AAE0-89F7B68AA31A}" dt="2024-01-29T05:46:05.304" v="15587" actId="14100"/>
          <ac:spMkLst>
            <pc:docMk/>
            <pc:sldMk cId="3224007121" sldId="481"/>
            <ac:spMk id="10" creationId="{47FC0232-BD11-C45C-37FC-CAEBEC49C443}"/>
          </ac:spMkLst>
        </pc:spChg>
        <pc:picChg chg="mod">
          <ac:chgData name="Moldenhauer, Benjamin John" userId="4df69b00-6300-4a5c-9d2f-32822b860de1" providerId="ADAL" clId="{1E3C3241-452D-4377-AAE0-89F7B68AA31A}" dt="2024-01-29T05:44:26.861" v="15566" actId="2085"/>
          <ac:picMkLst>
            <pc:docMk/>
            <pc:sldMk cId="3224007121" sldId="481"/>
            <ac:picMk id="18" creationId="{049B9B18-0124-F20B-50D5-98C1791C0905}"/>
          </ac:picMkLst>
        </pc:picChg>
        <pc:picChg chg="mod ord">
          <ac:chgData name="Moldenhauer, Benjamin John" userId="4df69b00-6300-4a5c-9d2f-32822b860de1" providerId="ADAL" clId="{1E3C3241-452D-4377-AAE0-89F7B68AA31A}" dt="2024-01-29T05:45:54.616" v="15585" actId="167"/>
          <ac:picMkLst>
            <pc:docMk/>
            <pc:sldMk cId="3224007121" sldId="481"/>
            <ac:picMk id="20" creationId="{1BD4E04D-B039-2976-2A57-AFE9237714D3}"/>
          </ac:picMkLst>
        </pc:picChg>
      </pc:sldChg>
      <pc:sldChg chg="modTransition">
        <pc:chgData name="Moldenhauer, Benjamin John" userId="4df69b00-6300-4a5c-9d2f-32822b860de1" providerId="ADAL" clId="{1E3C3241-452D-4377-AAE0-89F7B68AA31A}" dt="2024-01-28T06:41:38.193" v="6204"/>
        <pc:sldMkLst>
          <pc:docMk/>
          <pc:sldMk cId="927792977" sldId="482"/>
        </pc:sldMkLst>
      </pc:sldChg>
      <pc:sldChg chg="addSp delSp modSp mod modTransition modNotesTx">
        <pc:chgData name="Moldenhauer, Benjamin John" userId="4df69b00-6300-4a5c-9d2f-32822b860de1" providerId="ADAL" clId="{1E3C3241-452D-4377-AAE0-89F7B68AA31A}" dt="2024-01-29T06:07:22.055" v="17106" actId="20577"/>
        <pc:sldMkLst>
          <pc:docMk/>
          <pc:sldMk cId="3636439465" sldId="484"/>
        </pc:sldMkLst>
        <pc:picChg chg="add del mod modCrop">
          <ac:chgData name="Moldenhauer, Benjamin John" userId="4df69b00-6300-4a5c-9d2f-32822b860de1" providerId="ADAL" clId="{1E3C3241-452D-4377-AAE0-89F7B68AA31A}" dt="2024-01-29T05:51:27.089" v="15687" actId="478"/>
          <ac:picMkLst>
            <pc:docMk/>
            <pc:sldMk cId="3636439465" sldId="484"/>
            <ac:picMk id="6" creationId="{0AE700E9-8AA7-CDA6-1FC8-2AE69AEF8571}"/>
          </ac:picMkLst>
        </pc:picChg>
        <pc:picChg chg="add del mod">
          <ac:chgData name="Moldenhauer, Benjamin John" userId="4df69b00-6300-4a5c-9d2f-32822b860de1" providerId="ADAL" clId="{1E3C3241-452D-4377-AAE0-89F7B68AA31A}" dt="2024-01-29T05:52:15.492" v="15693" actId="478"/>
          <ac:picMkLst>
            <pc:docMk/>
            <pc:sldMk cId="3636439465" sldId="484"/>
            <ac:picMk id="8" creationId="{86D3E99A-0227-4BC2-1BAA-C8B9A20F12CC}"/>
          </ac:picMkLst>
        </pc:picChg>
      </pc:sldChg>
      <pc:sldChg chg="modTransition">
        <pc:chgData name="Moldenhauer, Benjamin John" userId="4df69b00-6300-4a5c-9d2f-32822b860de1" providerId="ADAL" clId="{1E3C3241-452D-4377-AAE0-89F7B68AA31A}" dt="2024-01-28T06:41:38.193" v="6204"/>
        <pc:sldMkLst>
          <pc:docMk/>
          <pc:sldMk cId="1418439947" sldId="485"/>
        </pc:sldMkLst>
      </pc:sldChg>
      <pc:sldChg chg="modTransition">
        <pc:chgData name="Moldenhauer, Benjamin John" userId="4df69b00-6300-4a5c-9d2f-32822b860de1" providerId="ADAL" clId="{1E3C3241-452D-4377-AAE0-89F7B68AA31A}" dt="2024-01-28T06:41:38.193" v="6204"/>
        <pc:sldMkLst>
          <pc:docMk/>
          <pc:sldMk cId="2338641031" sldId="486"/>
        </pc:sldMkLst>
      </pc:sldChg>
      <pc:sldChg chg="modTransition">
        <pc:chgData name="Moldenhauer, Benjamin John" userId="4df69b00-6300-4a5c-9d2f-32822b860de1" providerId="ADAL" clId="{1E3C3241-452D-4377-AAE0-89F7B68AA31A}" dt="2024-01-28T06:41:38.193" v="6204"/>
        <pc:sldMkLst>
          <pc:docMk/>
          <pc:sldMk cId="3613728310" sldId="487"/>
        </pc:sldMkLst>
      </pc:sldChg>
      <pc:sldChg chg="modSp mod modTransition modNotesTx">
        <pc:chgData name="Moldenhauer, Benjamin John" userId="4df69b00-6300-4a5c-9d2f-32822b860de1" providerId="ADAL" clId="{1E3C3241-452D-4377-AAE0-89F7B68AA31A}" dt="2024-01-29T05:30:26.783" v="15138" actId="20577"/>
        <pc:sldMkLst>
          <pc:docMk/>
          <pc:sldMk cId="651623604" sldId="490"/>
        </pc:sldMkLst>
        <pc:spChg chg="mod">
          <ac:chgData name="Moldenhauer, Benjamin John" userId="4df69b00-6300-4a5c-9d2f-32822b860de1" providerId="ADAL" clId="{1E3C3241-452D-4377-AAE0-89F7B68AA31A}" dt="2024-01-28T06:09:49.308" v="4885" actId="14100"/>
          <ac:spMkLst>
            <pc:docMk/>
            <pc:sldMk cId="651623604" sldId="490"/>
            <ac:spMk id="49" creationId="{B4A79F94-40F5-0776-59FE-236534058C78}"/>
          </ac:spMkLst>
        </pc:spChg>
      </pc:sldChg>
      <pc:sldChg chg="modSp mod modTransition modNotesTx">
        <pc:chgData name="Moldenhauer, Benjamin John" userId="4df69b00-6300-4a5c-9d2f-32822b860de1" providerId="ADAL" clId="{1E3C3241-452D-4377-AAE0-89F7B68AA31A}" dt="2024-01-29T05:30:17.088" v="15134" actId="20577"/>
        <pc:sldMkLst>
          <pc:docMk/>
          <pc:sldMk cId="575206989" sldId="492"/>
        </pc:sldMkLst>
        <pc:spChg chg="mod">
          <ac:chgData name="Moldenhauer, Benjamin John" userId="4df69b00-6300-4a5c-9d2f-32822b860de1" providerId="ADAL" clId="{1E3C3241-452D-4377-AAE0-89F7B68AA31A}" dt="2024-01-28T06:11:03.686" v="4888" actId="1076"/>
          <ac:spMkLst>
            <pc:docMk/>
            <pc:sldMk cId="575206989" sldId="492"/>
            <ac:spMk id="6" creationId="{E7A06895-4F48-13E0-84EC-E5AD212CEDB8}"/>
          </ac:spMkLst>
        </pc:spChg>
      </pc:sldChg>
      <pc:sldChg chg="modSp mod ord modTransition modShow modNotesTx">
        <pc:chgData name="Moldenhauer, Benjamin John" userId="4df69b00-6300-4a5c-9d2f-32822b860de1" providerId="ADAL" clId="{1E3C3241-452D-4377-AAE0-89F7B68AA31A}" dt="2024-01-29T05:23:52.374" v="14654" actId="729"/>
        <pc:sldMkLst>
          <pc:docMk/>
          <pc:sldMk cId="4099731723" sldId="493"/>
        </pc:sldMkLst>
        <pc:spChg chg="mod">
          <ac:chgData name="Moldenhauer, Benjamin John" userId="4df69b00-6300-4a5c-9d2f-32822b860de1" providerId="ADAL" clId="{1E3C3241-452D-4377-AAE0-89F7B68AA31A}" dt="2024-01-28T06:11:09.963" v="4889" actId="1076"/>
          <ac:spMkLst>
            <pc:docMk/>
            <pc:sldMk cId="4099731723" sldId="493"/>
            <ac:spMk id="9" creationId="{9D78BB97-CCC1-9FA2-40AE-67FC694351DB}"/>
          </ac:spMkLst>
        </pc:spChg>
        <pc:cxnChg chg="mod">
          <ac:chgData name="Moldenhauer, Benjamin John" userId="4df69b00-6300-4a5c-9d2f-32822b860de1" providerId="ADAL" clId="{1E3C3241-452D-4377-AAE0-89F7B68AA31A}" dt="2024-01-28T06:11:12.012" v="4890" actId="1076"/>
          <ac:cxnSpMkLst>
            <pc:docMk/>
            <pc:sldMk cId="4099731723" sldId="493"/>
            <ac:cxnSpMk id="8" creationId="{06219672-391F-7616-602D-24447BCD3034}"/>
          </ac:cxnSpMkLst>
        </pc:cxnChg>
      </pc:sldChg>
      <pc:sldChg chg="mod ord modTransition modShow modNotesTx">
        <pc:chgData name="Moldenhauer, Benjamin John" userId="4df69b00-6300-4a5c-9d2f-32822b860de1" providerId="ADAL" clId="{1E3C3241-452D-4377-AAE0-89F7B68AA31A}" dt="2024-01-29T05:23:52.374" v="14654" actId="729"/>
        <pc:sldMkLst>
          <pc:docMk/>
          <pc:sldMk cId="2366231750" sldId="494"/>
        </pc:sldMkLst>
      </pc:sldChg>
      <pc:sldChg chg="ord modTransition">
        <pc:chgData name="Moldenhauer, Benjamin John" userId="4df69b00-6300-4a5c-9d2f-32822b860de1" providerId="ADAL" clId="{1E3C3241-452D-4377-AAE0-89F7B68AA31A}" dt="2024-01-29T05:24:21.764" v="14660"/>
        <pc:sldMkLst>
          <pc:docMk/>
          <pc:sldMk cId="2650024614" sldId="495"/>
        </pc:sldMkLst>
      </pc:sldChg>
      <pc:sldChg chg="modTransition">
        <pc:chgData name="Moldenhauer, Benjamin John" userId="4df69b00-6300-4a5c-9d2f-32822b860de1" providerId="ADAL" clId="{1E3C3241-452D-4377-AAE0-89F7B68AA31A}" dt="2024-01-28T06:41:38.193" v="6204"/>
        <pc:sldMkLst>
          <pc:docMk/>
          <pc:sldMk cId="632420503" sldId="496"/>
        </pc:sldMkLst>
      </pc:sldChg>
      <pc:sldChg chg="ord modTransition">
        <pc:chgData name="Moldenhauer, Benjamin John" userId="4df69b00-6300-4a5c-9d2f-32822b860de1" providerId="ADAL" clId="{1E3C3241-452D-4377-AAE0-89F7B68AA31A}" dt="2024-01-29T05:24:35.942" v="14664"/>
        <pc:sldMkLst>
          <pc:docMk/>
          <pc:sldMk cId="916731797" sldId="497"/>
        </pc:sldMkLst>
      </pc:sldChg>
      <pc:sldChg chg="ord modTransition">
        <pc:chgData name="Moldenhauer, Benjamin John" userId="4df69b00-6300-4a5c-9d2f-32822b860de1" providerId="ADAL" clId="{1E3C3241-452D-4377-AAE0-89F7B68AA31A}" dt="2024-01-29T05:24:25.350" v="14662"/>
        <pc:sldMkLst>
          <pc:docMk/>
          <pc:sldMk cId="1680513927" sldId="498"/>
        </pc:sldMkLst>
      </pc:sldChg>
      <pc:sldChg chg="modTransition">
        <pc:chgData name="Moldenhauer, Benjamin John" userId="4df69b00-6300-4a5c-9d2f-32822b860de1" providerId="ADAL" clId="{1E3C3241-452D-4377-AAE0-89F7B68AA31A}" dt="2024-01-28T06:41:38.193" v="6204"/>
        <pc:sldMkLst>
          <pc:docMk/>
          <pc:sldMk cId="3068326687" sldId="499"/>
        </pc:sldMkLst>
      </pc:sldChg>
      <pc:sldChg chg="modTransition">
        <pc:chgData name="Moldenhauer, Benjamin John" userId="4df69b00-6300-4a5c-9d2f-32822b860de1" providerId="ADAL" clId="{1E3C3241-452D-4377-AAE0-89F7B68AA31A}" dt="2024-01-28T06:41:38.193" v="6204"/>
        <pc:sldMkLst>
          <pc:docMk/>
          <pc:sldMk cId="3702544856" sldId="500"/>
        </pc:sldMkLst>
      </pc:sldChg>
      <pc:sldChg chg="delSp modSp del mod ord modTransition delAnim modShow modNotesTx">
        <pc:chgData name="Moldenhauer, Benjamin John" userId="4df69b00-6300-4a5c-9d2f-32822b860de1" providerId="ADAL" clId="{1E3C3241-452D-4377-AAE0-89F7B68AA31A}" dt="2024-01-28T22:19:29.623" v="7417" actId="2696"/>
        <pc:sldMkLst>
          <pc:docMk/>
          <pc:sldMk cId="1856783739" sldId="501"/>
        </pc:sldMkLst>
        <pc:spChg chg="mod">
          <ac:chgData name="Moldenhauer, Benjamin John" userId="4df69b00-6300-4a5c-9d2f-32822b860de1" providerId="ADAL" clId="{1E3C3241-452D-4377-AAE0-89F7B68AA31A}" dt="2024-01-28T03:29:05.175" v="2238" actId="14"/>
          <ac:spMkLst>
            <pc:docMk/>
            <pc:sldMk cId="1856783739" sldId="501"/>
            <ac:spMk id="4" creationId="{3E90CC57-346D-9F42-BBD0-3A3B83C3075E}"/>
          </ac:spMkLst>
        </pc:spChg>
        <pc:spChg chg="del">
          <ac:chgData name="Moldenhauer, Benjamin John" userId="4df69b00-6300-4a5c-9d2f-32822b860de1" providerId="ADAL" clId="{1E3C3241-452D-4377-AAE0-89F7B68AA31A}" dt="2024-01-28T03:28:34.214" v="2232" actId="478"/>
          <ac:spMkLst>
            <pc:docMk/>
            <pc:sldMk cId="1856783739" sldId="501"/>
            <ac:spMk id="8" creationId="{52CA85D8-8552-B6CE-FF28-EC1B0F13103F}"/>
          </ac:spMkLst>
        </pc:spChg>
        <pc:spChg chg="del">
          <ac:chgData name="Moldenhauer, Benjamin John" userId="4df69b00-6300-4a5c-9d2f-32822b860de1" providerId="ADAL" clId="{1E3C3241-452D-4377-AAE0-89F7B68AA31A}" dt="2024-01-28T03:28:33.149" v="2231" actId="478"/>
          <ac:spMkLst>
            <pc:docMk/>
            <pc:sldMk cId="1856783739" sldId="501"/>
            <ac:spMk id="15" creationId="{4E372FD5-9B5A-6E9F-7A44-7DA49CBB904F}"/>
          </ac:spMkLst>
        </pc:spChg>
        <pc:picChg chg="del">
          <ac:chgData name="Moldenhauer, Benjamin John" userId="4df69b00-6300-4a5c-9d2f-32822b860de1" providerId="ADAL" clId="{1E3C3241-452D-4377-AAE0-89F7B68AA31A}" dt="2024-01-28T03:28:31.773" v="2230" actId="478"/>
          <ac:picMkLst>
            <pc:docMk/>
            <pc:sldMk cId="1856783739" sldId="501"/>
            <ac:picMk id="6" creationId="{8C17A2F0-ED71-A28C-3311-DEB8B5D8FE48}"/>
          </ac:picMkLst>
        </pc:picChg>
        <pc:cxnChg chg="del">
          <ac:chgData name="Moldenhauer, Benjamin John" userId="4df69b00-6300-4a5c-9d2f-32822b860de1" providerId="ADAL" clId="{1E3C3241-452D-4377-AAE0-89F7B68AA31A}" dt="2024-01-28T03:28:41.701" v="2233" actId="478"/>
          <ac:cxnSpMkLst>
            <pc:docMk/>
            <pc:sldMk cId="1856783739" sldId="501"/>
            <ac:cxnSpMk id="18" creationId="{5D46CF3B-0532-E71A-7990-4730123D0373}"/>
          </ac:cxnSpMkLst>
        </pc:cxnChg>
        <pc:cxnChg chg="del">
          <ac:chgData name="Moldenhauer, Benjamin John" userId="4df69b00-6300-4a5c-9d2f-32822b860de1" providerId="ADAL" clId="{1E3C3241-452D-4377-AAE0-89F7B68AA31A}" dt="2024-01-28T03:28:42.745" v="2234" actId="478"/>
          <ac:cxnSpMkLst>
            <pc:docMk/>
            <pc:sldMk cId="1856783739" sldId="501"/>
            <ac:cxnSpMk id="22" creationId="{93385433-E5B5-A4BC-9599-8A2F23FC8C92}"/>
          </ac:cxnSpMkLst>
        </pc:cxnChg>
      </pc:sldChg>
      <pc:sldChg chg="add del ord">
        <pc:chgData name="Moldenhauer, Benjamin John" userId="4df69b00-6300-4a5c-9d2f-32822b860de1" providerId="ADAL" clId="{1E3C3241-452D-4377-AAE0-89F7B68AA31A}" dt="2024-01-29T05:23:58.063" v="14655" actId="2696"/>
        <pc:sldMkLst>
          <pc:docMk/>
          <pc:sldMk cId="3404742528" sldId="501"/>
        </pc:sldMkLst>
      </pc:sldChg>
      <pc:sldChg chg="add">
        <pc:chgData name="Moldenhauer, Benjamin John" userId="4df69b00-6300-4a5c-9d2f-32822b860de1" providerId="ADAL" clId="{1E3C3241-452D-4377-AAE0-89F7B68AA31A}" dt="2024-01-29T05:24:00.720" v="14656"/>
        <pc:sldMkLst>
          <pc:docMk/>
          <pc:sldMk cId="3512121702" sldId="501"/>
        </pc:sldMkLst>
      </pc:sldChg>
      <pc:sldChg chg="addSp delSp modSp new mod ord modTransition modAnim modNotesTx">
        <pc:chgData name="Moldenhauer, Benjamin John" userId="4df69b00-6300-4a5c-9d2f-32822b860de1" providerId="ADAL" clId="{1E3C3241-452D-4377-AAE0-89F7B68AA31A}" dt="2024-01-29T05:56:13.383" v="16013" actId="20577"/>
        <pc:sldMkLst>
          <pc:docMk/>
          <pc:sldMk cId="4019169521" sldId="502"/>
        </pc:sldMkLst>
        <pc:spChg chg="mod">
          <ac:chgData name="Moldenhauer, Benjamin John" userId="4df69b00-6300-4a5c-9d2f-32822b860de1" providerId="ADAL" clId="{1E3C3241-452D-4377-AAE0-89F7B68AA31A}" dt="2024-01-27T23:53:36.866" v="1202" actId="20577"/>
          <ac:spMkLst>
            <pc:docMk/>
            <pc:sldMk cId="4019169521" sldId="502"/>
            <ac:spMk id="2" creationId="{39D1F12A-3617-864F-A286-C04C9A3B10D7}"/>
          </ac:spMkLst>
        </pc:spChg>
        <pc:spChg chg="mod">
          <ac:chgData name="Moldenhauer, Benjamin John" userId="4df69b00-6300-4a5c-9d2f-32822b860de1" providerId="ADAL" clId="{1E3C3241-452D-4377-AAE0-89F7B68AA31A}" dt="2024-01-29T04:53:41.317" v="12889" actId="15"/>
          <ac:spMkLst>
            <pc:docMk/>
            <pc:sldMk cId="4019169521" sldId="502"/>
            <ac:spMk id="4" creationId="{BAAACD39-A8B1-68E7-F78D-994EC5300DE7}"/>
          </ac:spMkLst>
        </pc:spChg>
        <pc:picChg chg="add mod">
          <ac:chgData name="Moldenhauer, Benjamin John" userId="4df69b00-6300-4a5c-9d2f-32822b860de1" providerId="ADAL" clId="{1E3C3241-452D-4377-AAE0-89F7B68AA31A}" dt="2024-01-27T23:41:45.499" v="886" actId="1076"/>
          <ac:picMkLst>
            <pc:docMk/>
            <pc:sldMk cId="4019169521" sldId="502"/>
            <ac:picMk id="6" creationId="{DEA66BE8-6CC0-F2AF-720C-A2908A69E8B3}"/>
          </ac:picMkLst>
        </pc:picChg>
        <pc:picChg chg="add del mod">
          <ac:chgData name="Moldenhauer, Benjamin John" userId="4df69b00-6300-4a5c-9d2f-32822b860de1" providerId="ADAL" clId="{1E3C3241-452D-4377-AAE0-89F7B68AA31A}" dt="2024-01-27T23:12:13.616" v="584" actId="478"/>
          <ac:picMkLst>
            <pc:docMk/>
            <pc:sldMk cId="4019169521" sldId="502"/>
            <ac:picMk id="8" creationId="{F5C26609-6C35-A5B7-D6CC-DB4CE6E76FBA}"/>
          </ac:picMkLst>
        </pc:picChg>
        <pc:picChg chg="add del mod ord modCrop">
          <ac:chgData name="Moldenhauer, Benjamin John" userId="4df69b00-6300-4a5c-9d2f-32822b860de1" providerId="ADAL" clId="{1E3C3241-452D-4377-AAE0-89F7B68AA31A}" dt="2024-01-27T23:55:07.991" v="1215" actId="478"/>
          <ac:picMkLst>
            <pc:docMk/>
            <pc:sldMk cId="4019169521" sldId="502"/>
            <ac:picMk id="28" creationId="{C758C5A5-99AE-39F5-5E2E-7E384F1FAB17}"/>
          </ac:picMkLst>
        </pc:picChg>
        <pc:picChg chg="add mod ord modCrop">
          <ac:chgData name="Moldenhauer, Benjamin John" userId="4df69b00-6300-4a5c-9d2f-32822b860de1" providerId="ADAL" clId="{1E3C3241-452D-4377-AAE0-89F7B68AA31A}" dt="2024-01-27T23:55:26.403" v="1219" actId="1076"/>
          <ac:picMkLst>
            <pc:docMk/>
            <pc:sldMk cId="4019169521" sldId="502"/>
            <ac:picMk id="51" creationId="{40DF3493-374C-3D0A-E7E9-A881D15CD5A1}"/>
          </ac:picMkLst>
        </pc:picChg>
        <pc:cxnChg chg="add mod">
          <ac:chgData name="Moldenhauer, Benjamin John" userId="4df69b00-6300-4a5c-9d2f-32822b860de1" providerId="ADAL" clId="{1E3C3241-452D-4377-AAE0-89F7B68AA31A}" dt="2024-01-27T23:41:45.499" v="886" actId="1076"/>
          <ac:cxnSpMkLst>
            <pc:docMk/>
            <pc:sldMk cId="4019169521" sldId="502"/>
            <ac:cxnSpMk id="9" creationId="{1093D2CD-8171-0046-8251-2C2AA3994C1C}"/>
          </ac:cxnSpMkLst>
        </pc:cxnChg>
        <pc:cxnChg chg="add mod">
          <ac:chgData name="Moldenhauer, Benjamin John" userId="4df69b00-6300-4a5c-9d2f-32822b860de1" providerId="ADAL" clId="{1E3C3241-452D-4377-AAE0-89F7B68AA31A}" dt="2024-01-27T23:41:45.499" v="886" actId="1076"/>
          <ac:cxnSpMkLst>
            <pc:docMk/>
            <pc:sldMk cId="4019169521" sldId="502"/>
            <ac:cxnSpMk id="12" creationId="{D3C4ECEB-759A-3E92-1955-DC64221A557A}"/>
          </ac:cxnSpMkLst>
        </pc:cxnChg>
        <pc:cxnChg chg="add mod">
          <ac:chgData name="Moldenhauer, Benjamin John" userId="4df69b00-6300-4a5c-9d2f-32822b860de1" providerId="ADAL" clId="{1E3C3241-452D-4377-AAE0-89F7B68AA31A}" dt="2024-01-27T23:41:45.499" v="886" actId="1076"/>
          <ac:cxnSpMkLst>
            <pc:docMk/>
            <pc:sldMk cId="4019169521" sldId="502"/>
            <ac:cxnSpMk id="14" creationId="{BF73EFDB-6922-B005-7E09-94C864A7C490}"/>
          </ac:cxnSpMkLst>
        </pc:cxnChg>
        <pc:cxnChg chg="add mod">
          <ac:chgData name="Moldenhauer, Benjamin John" userId="4df69b00-6300-4a5c-9d2f-32822b860de1" providerId="ADAL" clId="{1E3C3241-452D-4377-AAE0-89F7B68AA31A}" dt="2024-01-27T23:41:45.499" v="886" actId="1076"/>
          <ac:cxnSpMkLst>
            <pc:docMk/>
            <pc:sldMk cId="4019169521" sldId="502"/>
            <ac:cxnSpMk id="17" creationId="{B7A75544-FFE4-24AC-5901-3438BFF32528}"/>
          </ac:cxnSpMkLst>
        </pc:cxnChg>
        <pc:cxnChg chg="add mod">
          <ac:chgData name="Moldenhauer, Benjamin John" userId="4df69b00-6300-4a5c-9d2f-32822b860de1" providerId="ADAL" clId="{1E3C3241-452D-4377-AAE0-89F7B68AA31A}" dt="2024-01-27T23:41:45.499" v="886" actId="1076"/>
          <ac:cxnSpMkLst>
            <pc:docMk/>
            <pc:sldMk cId="4019169521" sldId="502"/>
            <ac:cxnSpMk id="19" creationId="{4A18E285-64BE-2F62-192B-0CDA031A6338}"/>
          </ac:cxnSpMkLst>
        </pc:cxnChg>
        <pc:cxnChg chg="add mod">
          <ac:chgData name="Moldenhauer, Benjamin John" userId="4df69b00-6300-4a5c-9d2f-32822b860de1" providerId="ADAL" clId="{1E3C3241-452D-4377-AAE0-89F7B68AA31A}" dt="2024-01-27T23:41:45.499" v="886" actId="1076"/>
          <ac:cxnSpMkLst>
            <pc:docMk/>
            <pc:sldMk cId="4019169521" sldId="502"/>
            <ac:cxnSpMk id="21" creationId="{90B4A933-1D84-446E-9BD7-C1E076D0A65A}"/>
          </ac:cxnSpMkLst>
        </pc:cxnChg>
        <pc:cxnChg chg="add mod">
          <ac:chgData name="Moldenhauer, Benjamin John" userId="4df69b00-6300-4a5c-9d2f-32822b860de1" providerId="ADAL" clId="{1E3C3241-452D-4377-AAE0-89F7B68AA31A}" dt="2024-01-27T23:41:45.499" v="886" actId="1076"/>
          <ac:cxnSpMkLst>
            <pc:docMk/>
            <pc:sldMk cId="4019169521" sldId="502"/>
            <ac:cxnSpMk id="24" creationId="{BE2C7DE5-2C8C-7AB4-A3EF-03C653274A04}"/>
          </ac:cxnSpMkLst>
        </pc:cxnChg>
      </pc:sldChg>
      <pc:sldChg chg="add ord modTransition">
        <pc:chgData name="Moldenhauer, Benjamin John" userId="4df69b00-6300-4a5c-9d2f-32822b860de1" providerId="ADAL" clId="{1E3C3241-452D-4377-AAE0-89F7B68AA31A}" dt="2024-01-28T06:41:38.193" v="6204"/>
        <pc:sldMkLst>
          <pc:docMk/>
          <pc:sldMk cId="2864756991" sldId="503"/>
        </pc:sldMkLst>
      </pc:sldChg>
      <pc:sldChg chg="add del">
        <pc:chgData name="Moldenhauer, Benjamin John" userId="4df69b00-6300-4a5c-9d2f-32822b860de1" providerId="ADAL" clId="{1E3C3241-452D-4377-AAE0-89F7B68AA31A}" dt="2024-01-27T23:55:38.721" v="1220" actId="47"/>
        <pc:sldMkLst>
          <pc:docMk/>
          <pc:sldMk cId="953314181" sldId="504"/>
        </pc:sldMkLst>
      </pc:sldChg>
      <pc:sldChg chg="addSp delSp modSp add del mod delAnim">
        <pc:chgData name="Moldenhauer, Benjamin John" userId="4df69b00-6300-4a5c-9d2f-32822b860de1" providerId="ADAL" clId="{1E3C3241-452D-4377-AAE0-89F7B68AA31A}" dt="2024-01-28T02:17:26.118" v="1814" actId="47"/>
        <pc:sldMkLst>
          <pc:docMk/>
          <pc:sldMk cId="1361098149" sldId="504"/>
        </pc:sldMkLst>
        <pc:spChg chg="del mod">
          <ac:chgData name="Moldenhauer, Benjamin John" userId="4df69b00-6300-4a5c-9d2f-32822b860de1" providerId="ADAL" clId="{1E3C3241-452D-4377-AAE0-89F7B68AA31A}" dt="2024-01-28T02:05:17.854" v="1626" actId="478"/>
          <ac:spMkLst>
            <pc:docMk/>
            <pc:sldMk cId="1361098149" sldId="504"/>
            <ac:spMk id="4" creationId="{3E90CC57-346D-9F42-BBD0-3A3B83C3075E}"/>
          </ac:spMkLst>
        </pc:spChg>
        <pc:spChg chg="del">
          <ac:chgData name="Moldenhauer, Benjamin John" userId="4df69b00-6300-4a5c-9d2f-32822b860de1" providerId="ADAL" clId="{1E3C3241-452D-4377-AAE0-89F7B68AA31A}" dt="2024-01-28T01:34:51.727" v="1539" actId="478"/>
          <ac:spMkLst>
            <pc:docMk/>
            <pc:sldMk cId="1361098149" sldId="504"/>
            <ac:spMk id="8" creationId="{52CA85D8-8552-B6CE-FF28-EC1B0F13103F}"/>
          </ac:spMkLst>
        </pc:spChg>
        <pc:spChg chg="del mod">
          <ac:chgData name="Moldenhauer, Benjamin John" userId="4df69b00-6300-4a5c-9d2f-32822b860de1" providerId="ADAL" clId="{1E3C3241-452D-4377-AAE0-89F7B68AA31A}" dt="2024-01-28T02:05:55.171" v="1635" actId="478"/>
          <ac:spMkLst>
            <pc:docMk/>
            <pc:sldMk cId="1361098149" sldId="504"/>
            <ac:spMk id="9" creationId="{3ED32F3C-0A4F-E446-1D97-0F94472D2069}"/>
          </ac:spMkLst>
        </pc:spChg>
        <pc:spChg chg="del">
          <ac:chgData name="Moldenhauer, Benjamin John" userId="4df69b00-6300-4a5c-9d2f-32822b860de1" providerId="ADAL" clId="{1E3C3241-452D-4377-AAE0-89F7B68AA31A}" dt="2024-01-28T02:06:05.252" v="1637" actId="478"/>
          <ac:spMkLst>
            <pc:docMk/>
            <pc:sldMk cId="1361098149" sldId="504"/>
            <ac:spMk id="12" creationId="{8DA8381C-F271-09ED-8328-8A0C2C94DB95}"/>
          </ac:spMkLst>
        </pc:spChg>
        <pc:spChg chg="del">
          <ac:chgData name="Moldenhauer, Benjamin John" userId="4df69b00-6300-4a5c-9d2f-32822b860de1" providerId="ADAL" clId="{1E3C3241-452D-4377-AAE0-89F7B68AA31A}" dt="2024-01-28T01:34:50.565" v="1538" actId="478"/>
          <ac:spMkLst>
            <pc:docMk/>
            <pc:sldMk cId="1361098149" sldId="504"/>
            <ac:spMk id="15" creationId="{4E372FD5-9B5A-6E9F-7A44-7DA49CBB904F}"/>
          </ac:spMkLst>
        </pc:spChg>
        <pc:spChg chg="del mod">
          <ac:chgData name="Moldenhauer, Benjamin John" userId="4df69b00-6300-4a5c-9d2f-32822b860de1" providerId="ADAL" clId="{1E3C3241-452D-4377-AAE0-89F7B68AA31A}" dt="2024-01-28T02:05:55.171" v="1635" actId="478"/>
          <ac:spMkLst>
            <pc:docMk/>
            <pc:sldMk cId="1361098149" sldId="504"/>
            <ac:spMk id="16" creationId="{319716C1-3A64-9180-3791-EFABF5E71D2D}"/>
          </ac:spMkLst>
        </pc:spChg>
        <pc:spChg chg="add mod ord">
          <ac:chgData name="Moldenhauer, Benjamin John" userId="4df69b00-6300-4a5c-9d2f-32822b860de1" providerId="ADAL" clId="{1E3C3241-452D-4377-AAE0-89F7B68AA31A}" dt="2024-01-28T02:06:21.805" v="1640" actId="1076"/>
          <ac:spMkLst>
            <pc:docMk/>
            <pc:sldMk cId="1361098149" sldId="504"/>
            <ac:spMk id="20" creationId="{254739DA-2BFE-36C4-5D02-CB79102C90A8}"/>
          </ac:spMkLst>
        </pc:spChg>
        <pc:spChg chg="add mod ord">
          <ac:chgData name="Moldenhauer, Benjamin John" userId="4df69b00-6300-4a5c-9d2f-32822b860de1" providerId="ADAL" clId="{1E3C3241-452D-4377-AAE0-89F7B68AA31A}" dt="2024-01-28T02:06:21.805" v="1640" actId="1076"/>
          <ac:spMkLst>
            <pc:docMk/>
            <pc:sldMk cId="1361098149" sldId="504"/>
            <ac:spMk id="21" creationId="{3CDBF262-22DF-0C9E-E6C9-929147EF4793}"/>
          </ac:spMkLst>
        </pc:spChg>
        <pc:spChg chg="add mod ord">
          <ac:chgData name="Moldenhauer, Benjamin John" userId="4df69b00-6300-4a5c-9d2f-32822b860de1" providerId="ADAL" clId="{1E3C3241-452D-4377-AAE0-89F7B68AA31A}" dt="2024-01-28T02:06:21.805" v="1640" actId="1076"/>
          <ac:spMkLst>
            <pc:docMk/>
            <pc:sldMk cId="1361098149" sldId="504"/>
            <ac:spMk id="23" creationId="{C58838F0-A108-2EA6-9D8C-12EFD0FF1DDC}"/>
          </ac:spMkLst>
        </pc:spChg>
        <pc:spChg chg="add mod ord">
          <ac:chgData name="Moldenhauer, Benjamin John" userId="4df69b00-6300-4a5c-9d2f-32822b860de1" providerId="ADAL" clId="{1E3C3241-452D-4377-AAE0-89F7B68AA31A}" dt="2024-01-28T02:06:21.805" v="1640" actId="1076"/>
          <ac:spMkLst>
            <pc:docMk/>
            <pc:sldMk cId="1361098149" sldId="504"/>
            <ac:spMk id="24" creationId="{F5865B63-6A99-FD0A-5A02-548229A8E3E1}"/>
          </ac:spMkLst>
        </pc:spChg>
        <pc:spChg chg="add mod">
          <ac:chgData name="Moldenhauer, Benjamin John" userId="4df69b00-6300-4a5c-9d2f-32822b860de1" providerId="ADAL" clId="{1E3C3241-452D-4377-AAE0-89F7B68AA31A}" dt="2024-01-28T02:08:16.278" v="1720" actId="20577"/>
          <ac:spMkLst>
            <pc:docMk/>
            <pc:sldMk cId="1361098149" sldId="504"/>
            <ac:spMk id="26" creationId="{DAC6F597-5F54-DB5C-A40C-7C88D75B6E19}"/>
          </ac:spMkLst>
        </pc:spChg>
        <pc:picChg chg="del mod">
          <ac:chgData name="Moldenhauer, Benjamin John" userId="4df69b00-6300-4a5c-9d2f-32822b860de1" providerId="ADAL" clId="{1E3C3241-452D-4377-AAE0-89F7B68AA31A}" dt="2024-01-28T02:05:55.171" v="1635" actId="478"/>
          <ac:picMkLst>
            <pc:docMk/>
            <pc:sldMk cId="1361098149" sldId="504"/>
            <ac:picMk id="5" creationId="{70661F54-6ABF-C8BA-BDB1-9A53BCC04E7F}"/>
          </ac:picMkLst>
        </pc:picChg>
        <pc:picChg chg="del">
          <ac:chgData name="Moldenhauer, Benjamin John" userId="4df69b00-6300-4a5c-9d2f-32822b860de1" providerId="ADAL" clId="{1E3C3241-452D-4377-AAE0-89F7B68AA31A}" dt="2024-01-28T01:34:47.754" v="1537" actId="478"/>
          <ac:picMkLst>
            <pc:docMk/>
            <pc:sldMk cId="1361098149" sldId="504"/>
            <ac:picMk id="6" creationId="{8C17A2F0-ED71-A28C-3311-DEB8B5D8FE48}"/>
          </ac:picMkLst>
        </pc:picChg>
        <pc:picChg chg="del mod ord">
          <ac:chgData name="Moldenhauer, Benjamin John" userId="4df69b00-6300-4a5c-9d2f-32822b860de1" providerId="ADAL" clId="{1E3C3241-452D-4377-AAE0-89F7B68AA31A}" dt="2024-01-28T02:05:47.249" v="1634" actId="478"/>
          <ac:picMkLst>
            <pc:docMk/>
            <pc:sldMk cId="1361098149" sldId="504"/>
            <ac:picMk id="7" creationId="{AB289206-F20B-8CCB-33E8-3D0BC4285783}"/>
          </ac:picMkLst>
        </pc:picChg>
        <pc:picChg chg="del mod">
          <ac:chgData name="Moldenhauer, Benjamin John" userId="4df69b00-6300-4a5c-9d2f-32822b860de1" providerId="ADAL" clId="{1E3C3241-452D-4377-AAE0-89F7B68AA31A}" dt="2024-01-28T02:05:30.798" v="1631" actId="478"/>
          <ac:picMkLst>
            <pc:docMk/>
            <pc:sldMk cId="1361098149" sldId="504"/>
            <ac:picMk id="11" creationId="{674C6110-B071-E54D-D8D6-85D08990C443}"/>
          </ac:picMkLst>
        </pc:picChg>
        <pc:picChg chg="add mod modCrop">
          <ac:chgData name="Moldenhauer, Benjamin John" userId="4df69b00-6300-4a5c-9d2f-32822b860de1" providerId="ADAL" clId="{1E3C3241-452D-4377-AAE0-89F7B68AA31A}" dt="2024-01-28T02:06:28.778" v="1643" actId="1076"/>
          <ac:picMkLst>
            <pc:docMk/>
            <pc:sldMk cId="1361098149" sldId="504"/>
            <ac:picMk id="13" creationId="{2EC701C7-215A-4E1B-C574-B0689C8C3410}"/>
          </ac:picMkLst>
        </pc:picChg>
        <pc:picChg chg="add del mod modCrop">
          <ac:chgData name="Moldenhauer, Benjamin John" userId="4df69b00-6300-4a5c-9d2f-32822b860de1" providerId="ADAL" clId="{1E3C3241-452D-4377-AAE0-89F7B68AA31A}" dt="2024-01-28T01:55:29.974" v="1555" actId="478"/>
          <ac:picMkLst>
            <pc:docMk/>
            <pc:sldMk cId="1361098149" sldId="504"/>
            <ac:picMk id="17" creationId="{18AB240A-4A18-879B-5E01-5EA2FCC72866}"/>
          </ac:picMkLst>
        </pc:picChg>
        <pc:picChg chg="add mod ord modCrop">
          <ac:chgData name="Moldenhauer, Benjamin John" userId="4df69b00-6300-4a5c-9d2f-32822b860de1" providerId="ADAL" clId="{1E3C3241-452D-4377-AAE0-89F7B68AA31A}" dt="2024-01-28T02:06:21.805" v="1640" actId="1076"/>
          <ac:picMkLst>
            <pc:docMk/>
            <pc:sldMk cId="1361098149" sldId="504"/>
            <ac:picMk id="19" creationId="{9D0B2FB4-C569-5BBC-1ADA-E9D38457EF99}"/>
          </ac:picMkLst>
        </pc:picChg>
        <pc:cxnChg chg="del mod">
          <ac:chgData name="Moldenhauer, Benjamin John" userId="4df69b00-6300-4a5c-9d2f-32822b860de1" providerId="ADAL" clId="{1E3C3241-452D-4377-AAE0-89F7B68AA31A}" dt="2024-01-28T02:05:55.171" v="1635" actId="478"/>
          <ac:cxnSpMkLst>
            <pc:docMk/>
            <pc:sldMk cId="1361098149" sldId="504"/>
            <ac:cxnSpMk id="10" creationId="{CB14E7D1-EA61-7FC6-D82E-C1955A93FF06}"/>
          </ac:cxnSpMkLst>
        </pc:cxnChg>
        <pc:cxnChg chg="del">
          <ac:chgData name="Moldenhauer, Benjamin John" userId="4df69b00-6300-4a5c-9d2f-32822b860de1" providerId="ADAL" clId="{1E3C3241-452D-4377-AAE0-89F7B68AA31A}" dt="2024-01-28T01:54:07.490" v="1548" actId="478"/>
          <ac:cxnSpMkLst>
            <pc:docMk/>
            <pc:sldMk cId="1361098149" sldId="504"/>
            <ac:cxnSpMk id="18" creationId="{5D46CF3B-0532-E71A-7990-4730123D0373}"/>
          </ac:cxnSpMkLst>
        </pc:cxnChg>
        <pc:cxnChg chg="del">
          <ac:chgData name="Moldenhauer, Benjamin John" userId="4df69b00-6300-4a5c-9d2f-32822b860de1" providerId="ADAL" clId="{1E3C3241-452D-4377-AAE0-89F7B68AA31A}" dt="2024-01-28T01:54:08.570" v="1549" actId="478"/>
          <ac:cxnSpMkLst>
            <pc:docMk/>
            <pc:sldMk cId="1361098149" sldId="504"/>
            <ac:cxnSpMk id="22" creationId="{93385433-E5B5-A4BC-9599-8A2F23FC8C92}"/>
          </ac:cxnSpMkLst>
        </pc:cxnChg>
      </pc:sldChg>
      <pc:sldChg chg="delSp modSp add del mod ord modTransition">
        <pc:chgData name="Moldenhauer, Benjamin John" userId="4df69b00-6300-4a5c-9d2f-32822b860de1" providerId="ADAL" clId="{1E3C3241-452D-4377-AAE0-89F7B68AA31A}" dt="2024-01-28T03:02:38.845" v="1973" actId="47"/>
        <pc:sldMkLst>
          <pc:docMk/>
          <pc:sldMk cId="901210088" sldId="505"/>
        </pc:sldMkLst>
        <pc:spChg chg="del">
          <ac:chgData name="Moldenhauer, Benjamin John" userId="4df69b00-6300-4a5c-9d2f-32822b860de1" providerId="ADAL" clId="{1E3C3241-452D-4377-AAE0-89F7B68AA31A}" dt="2024-01-28T02:17:31.383" v="1816" actId="478"/>
          <ac:spMkLst>
            <pc:docMk/>
            <pc:sldMk cId="901210088" sldId="505"/>
            <ac:spMk id="20" creationId="{254739DA-2BFE-36C4-5D02-CB79102C90A8}"/>
          </ac:spMkLst>
        </pc:spChg>
        <pc:spChg chg="del">
          <ac:chgData name="Moldenhauer, Benjamin John" userId="4df69b00-6300-4a5c-9d2f-32822b860de1" providerId="ADAL" clId="{1E3C3241-452D-4377-AAE0-89F7B68AA31A}" dt="2024-01-28T02:17:33.741" v="1819" actId="478"/>
          <ac:spMkLst>
            <pc:docMk/>
            <pc:sldMk cId="901210088" sldId="505"/>
            <ac:spMk id="21" creationId="{3CDBF262-22DF-0C9E-E6C9-929147EF4793}"/>
          </ac:spMkLst>
        </pc:spChg>
        <pc:spChg chg="del">
          <ac:chgData name="Moldenhauer, Benjamin John" userId="4df69b00-6300-4a5c-9d2f-32822b860de1" providerId="ADAL" clId="{1E3C3241-452D-4377-AAE0-89F7B68AA31A}" dt="2024-01-28T02:17:32.089" v="1817" actId="478"/>
          <ac:spMkLst>
            <pc:docMk/>
            <pc:sldMk cId="901210088" sldId="505"/>
            <ac:spMk id="23" creationId="{C58838F0-A108-2EA6-9D8C-12EFD0FF1DDC}"/>
          </ac:spMkLst>
        </pc:spChg>
        <pc:spChg chg="del">
          <ac:chgData name="Moldenhauer, Benjamin John" userId="4df69b00-6300-4a5c-9d2f-32822b860de1" providerId="ADAL" clId="{1E3C3241-452D-4377-AAE0-89F7B68AA31A}" dt="2024-01-28T02:17:32.830" v="1818" actId="478"/>
          <ac:spMkLst>
            <pc:docMk/>
            <pc:sldMk cId="901210088" sldId="505"/>
            <ac:spMk id="24" creationId="{F5865B63-6A99-FD0A-5A02-548229A8E3E1}"/>
          </ac:spMkLst>
        </pc:spChg>
        <pc:picChg chg="mod">
          <ac:chgData name="Moldenhauer, Benjamin John" userId="4df69b00-6300-4a5c-9d2f-32822b860de1" providerId="ADAL" clId="{1E3C3241-452D-4377-AAE0-89F7B68AA31A}" dt="2024-01-28T02:17:40.099" v="1820" actId="1076"/>
          <ac:picMkLst>
            <pc:docMk/>
            <pc:sldMk cId="901210088" sldId="505"/>
            <ac:picMk id="7" creationId="{AB289206-F20B-8CCB-33E8-3D0BC4285783}"/>
          </ac:picMkLst>
        </pc:picChg>
        <pc:picChg chg="del">
          <ac:chgData name="Moldenhauer, Benjamin John" userId="4df69b00-6300-4a5c-9d2f-32822b860de1" providerId="ADAL" clId="{1E3C3241-452D-4377-AAE0-89F7B68AA31A}" dt="2024-01-28T02:17:30.371" v="1815" actId="478"/>
          <ac:picMkLst>
            <pc:docMk/>
            <pc:sldMk cId="901210088" sldId="505"/>
            <ac:picMk id="19" creationId="{9D0B2FB4-C569-5BBC-1ADA-E9D38457EF99}"/>
          </ac:picMkLst>
        </pc:picChg>
      </pc:sldChg>
      <pc:sldChg chg="add del ord">
        <pc:chgData name="Moldenhauer, Benjamin John" userId="4df69b00-6300-4a5c-9d2f-32822b860de1" providerId="ADAL" clId="{1E3C3241-452D-4377-AAE0-89F7B68AA31A}" dt="2024-01-29T05:23:58.063" v="14655" actId="2696"/>
        <pc:sldMkLst>
          <pc:docMk/>
          <pc:sldMk cId="1971431072" sldId="506"/>
        </pc:sldMkLst>
      </pc:sldChg>
      <pc:sldChg chg="addSp modSp new del mod ord modTransition modShow modNotesTx">
        <pc:chgData name="Moldenhauer, Benjamin John" userId="4df69b00-6300-4a5c-9d2f-32822b860de1" providerId="ADAL" clId="{1E3C3241-452D-4377-AAE0-89F7B68AA31A}" dt="2024-01-28T22:19:29.623" v="7417" actId="2696"/>
        <pc:sldMkLst>
          <pc:docMk/>
          <pc:sldMk cId="2470384549" sldId="506"/>
        </pc:sldMkLst>
        <pc:spChg chg="mod">
          <ac:chgData name="Moldenhauer, Benjamin John" userId="4df69b00-6300-4a5c-9d2f-32822b860de1" providerId="ADAL" clId="{1E3C3241-452D-4377-AAE0-89F7B68AA31A}" dt="2024-01-28T02:08:33.811" v="1723" actId="122"/>
          <ac:spMkLst>
            <pc:docMk/>
            <pc:sldMk cId="2470384549" sldId="506"/>
            <ac:spMk id="2" creationId="{87916CA3-0302-4EE0-6C87-A1D83451BDE0}"/>
          </ac:spMkLst>
        </pc:spChg>
        <pc:spChg chg="mod">
          <ac:chgData name="Moldenhauer, Benjamin John" userId="4df69b00-6300-4a5c-9d2f-32822b860de1" providerId="ADAL" clId="{1E3C3241-452D-4377-AAE0-89F7B68AA31A}" dt="2024-01-28T06:42:54.661" v="6209" actId="14100"/>
          <ac:spMkLst>
            <pc:docMk/>
            <pc:sldMk cId="2470384549" sldId="506"/>
            <ac:spMk id="4" creationId="{AB3632E8-615D-B494-0218-36B741E1A2AA}"/>
          </ac:spMkLst>
        </pc:spChg>
        <pc:spChg chg="add mod">
          <ac:chgData name="Moldenhauer, Benjamin John" userId="4df69b00-6300-4a5c-9d2f-32822b860de1" providerId="ADAL" clId="{1E3C3241-452D-4377-AAE0-89F7B68AA31A}" dt="2024-01-28T02:09:54.928" v="1744" actId="1076"/>
          <ac:spMkLst>
            <pc:docMk/>
            <pc:sldMk cId="2470384549" sldId="506"/>
            <ac:spMk id="6" creationId="{0C20000B-AA89-4395-0D04-ACB3D3C28755}"/>
          </ac:spMkLst>
        </pc:spChg>
        <pc:spChg chg="add mod">
          <ac:chgData name="Moldenhauer, Benjamin John" userId="4df69b00-6300-4a5c-9d2f-32822b860de1" providerId="ADAL" clId="{1E3C3241-452D-4377-AAE0-89F7B68AA31A}" dt="2024-01-28T02:10:09.509" v="1751" actId="1038"/>
          <ac:spMkLst>
            <pc:docMk/>
            <pc:sldMk cId="2470384549" sldId="506"/>
            <ac:spMk id="7" creationId="{C3FE5D2B-81E9-810E-71EF-5D679C7F0D3A}"/>
          </ac:spMkLst>
        </pc:spChg>
        <pc:spChg chg="add mod">
          <ac:chgData name="Moldenhauer, Benjamin John" userId="4df69b00-6300-4a5c-9d2f-32822b860de1" providerId="ADAL" clId="{1E3C3241-452D-4377-AAE0-89F7B68AA31A}" dt="2024-01-28T02:10:04.334" v="1746" actId="1076"/>
          <ac:spMkLst>
            <pc:docMk/>
            <pc:sldMk cId="2470384549" sldId="506"/>
            <ac:spMk id="8" creationId="{4BA28454-F36A-69DF-AAE3-18744E4CCAB9}"/>
          </ac:spMkLst>
        </pc:spChg>
        <pc:spChg chg="add mod">
          <ac:chgData name="Moldenhauer, Benjamin John" userId="4df69b00-6300-4a5c-9d2f-32822b860de1" providerId="ADAL" clId="{1E3C3241-452D-4377-AAE0-89F7B68AA31A}" dt="2024-01-28T02:10:06.142" v="1747" actId="1076"/>
          <ac:spMkLst>
            <pc:docMk/>
            <pc:sldMk cId="2470384549" sldId="506"/>
            <ac:spMk id="9" creationId="{A60034DA-5F91-C342-404D-B97CF2AD4D0C}"/>
          </ac:spMkLst>
        </pc:spChg>
        <pc:spChg chg="add mod">
          <ac:chgData name="Moldenhauer, Benjamin John" userId="4df69b00-6300-4a5c-9d2f-32822b860de1" providerId="ADAL" clId="{1E3C3241-452D-4377-AAE0-89F7B68AA31A}" dt="2024-01-28T02:16:24.451" v="1809" actId="1035"/>
          <ac:spMkLst>
            <pc:docMk/>
            <pc:sldMk cId="2470384549" sldId="506"/>
            <ac:spMk id="11" creationId="{FD4296BE-DB2C-2757-2C59-FC1AEF014D61}"/>
          </ac:spMkLst>
        </pc:spChg>
        <pc:spChg chg="add mod">
          <ac:chgData name="Moldenhauer, Benjamin John" userId="4df69b00-6300-4a5c-9d2f-32822b860de1" providerId="ADAL" clId="{1E3C3241-452D-4377-AAE0-89F7B68AA31A}" dt="2024-01-28T19:38:33.450" v="6284" actId="20577"/>
          <ac:spMkLst>
            <pc:docMk/>
            <pc:sldMk cId="2470384549" sldId="506"/>
            <ac:spMk id="14" creationId="{ED402838-2E4E-3FC0-1945-5DD54A1158B0}"/>
          </ac:spMkLst>
        </pc:spChg>
        <pc:spChg chg="add mod ord">
          <ac:chgData name="Moldenhauer, Benjamin John" userId="4df69b00-6300-4a5c-9d2f-32822b860de1" providerId="ADAL" clId="{1E3C3241-452D-4377-AAE0-89F7B68AA31A}" dt="2024-01-28T06:21:00.112" v="5598" actId="20577"/>
          <ac:spMkLst>
            <pc:docMk/>
            <pc:sldMk cId="2470384549" sldId="506"/>
            <ac:spMk id="23" creationId="{93EF4487-FC9F-23FD-1077-361FA1E6EE41}"/>
          </ac:spMkLst>
        </pc:spChg>
        <pc:picChg chg="add mod">
          <ac:chgData name="Moldenhauer, Benjamin John" userId="4df69b00-6300-4a5c-9d2f-32822b860de1" providerId="ADAL" clId="{1E3C3241-452D-4377-AAE0-89F7B68AA31A}" dt="2024-01-28T02:13:07.006" v="1763" actId="1582"/>
          <ac:picMkLst>
            <pc:docMk/>
            <pc:sldMk cId="2470384549" sldId="506"/>
            <ac:picMk id="5" creationId="{B5B77C86-0DDC-582F-64EF-6596055CCC64}"/>
          </ac:picMkLst>
        </pc:picChg>
        <pc:picChg chg="add mod">
          <ac:chgData name="Moldenhauer, Benjamin John" userId="4df69b00-6300-4a5c-9d2f-32822b860de1" providerId="ADAL" clId="{1E3C3241-452D-4377-AAE0-89F7B68AA31A}" dt="2024-01-28T02:16:24.451" v="1809" actId="1035"/>
          <ac:picMkLst>
            <pc:docMk/>
            <pc:sldMk cId="2470384549" sldId="506"/>
            <ac:picMk id="10" creationId="{1D5E44DB-096B-09D5-C023-6355659D4E47}"/>
          </ac:picMkLst>
        </pc:picChg>
        <pc:cxnChg chg="add mod">
          <ac:chgData name="Moldenhauer, Benjamin John" userId="4df69b00-6300-4a5c-9d2f-32822b860de1" providerId="ADAL" clId="{1E3C3241-452D-4377-AAE0-89F7B68AA31A}" dt="2024-01-28T19:38:23.851" v="6281" actId="14100"/>
          <ac:cxnSpMkLst>
            <pc:docMk/>
            <pc:sldMk cId="2470384549" sldId="506"/>
            <ac:cxnSpMk id="12" creationId="{3A972947-0E09-F64E-2210-E6B7EC7E4ACF}"/>
          </ac:cxnSpMkLst>
        </pc:cxnChg>
        <pc:cxnChg chg="add mod">
          <ac:chgData name="Moldenhauer, Benjamin John" userId="4df69b00-6300-4a5c-9d2f-32822b860de1" providerId="ADAL" clId="{1E3C3241-452D-4377-AAE0-89F7B68AA31A}" dt="2024-01-28T02:16:24.451" v="1809" actId="1035"/>
          <ac:cxnSpMkLst>
            <pc:docMk/>
            <pc:sldMk cId="2470384549" sldId="506"/>
            <ac:cxnSpMk id="13" creationId="{0F128A7A-A81C-1611-245A-A0CD67724646}"/>
          </ac:cxnSpMkLst>
        </pc:cxnChg>
        <pc:cxnChg chg="add mod">
          <ac:chgData name="Moldenhauer, Benjamin John" userId="4df69b00-6300-4a5c-9d2f-32822b860de1" providerId="ADAL" clId="{1E3C3241-452D-4377-AAE0-89F7B68AA31A}" dt="2024-01-28T02:16:24.451" v="1809" actId="1035"/>
          <ac:cxnSpMkLst>
            <pc:docMk/>
            <pc:sldMk cId="2470384549" sldId="506"/>
            <ac:cxnSpMk id="15" creationId="{27FDBFD5-9D68-5765-4D2E-56825BF6686E}"/>
          </ac:cxnSpMkLst>
        </pc:cxnChg>
        <pc:cxnChg chg="add mod">
          <ac:chgData name="Moldenhauer, Benjamin John" userId="4df69b00-6300-4a5c-9d2f-32822b860de1" providerId="ADAL" clId="{1E3C3241-452D-4377-AAE0-89F7B68AA31A}" dt="2024-01-28T02:23:06.739" v="1910" actId="14100"/>
          <ac:cxnSpMkLst>
            <pc:docMk/>
            <pc:sldMk cId="2470384549" sldId="506"/>
            <ac:cxnSpMk id="24" creationId="{49BAC1F8-E2D9-B9F5-68D8-407164EDD2FE}"/>
          </ac:cxnSpMkLst>
        </pc:cxnChg>
        <pc:cxnChg chg="add mod">
          <ac:chgData name="Moldenhauer, Benjamin John" userId="4df69b00-6300-4a5c-9d2f-32822b860de1" providerId="ADAL" clId="{1E3C3241-452D-4377-AAE0-89F7B68AA31A}" dt="2024-01-28T02:22:55.800" v="1908" actId="14100"/>
          <ac:cxnSpMkLst>
            <pc:docMk/>
            <pc:sldMk cId="2470384549" sldId="506"/>
            <ac:cxnSpMk id="28" creationId="{F3D98868-360D-2DB2-73F3-05C6CD13B843}"/>
          </ac:cxnSpMkLst>
        </pc:cxnChg>
        <pc:cxnChg chg="add mod">
          <ac:chgData name="Moldenhauer, Benjamin John" userId="4df69b00-6300-4a5c-9d2f-32822b860de1" providerId="ADAL" clId="{1E3C3241-452D-4377-AAE0-89F7B68AA31A}" dt="2024-01-28T02:22:51.252" v="1907" actId="14100"/>
          <ac:cxnSpMkLst>
            <pc:docMk/>
            <pc:sldMk cId="2470384549" sldId="506"/>
            <ac:cxnSpMk id="31" creationId="{69E60EE4-A36B-CEB0-55A5-CA8E2A66371C}"/>
          </ac:cxnSpMkLst>
        </pc:cxnChg>
        <pc:cxnChg chg="add mod">
          <ac:chgData name="Moldenhauer, Benjamin John" userId="4df69b00-6300-4a5c-9d2f-32822b860de1" providerId="ADAL" clId="{1E3C3241-452D-4377-AAE0-89F7B68AA31A}" dt="2024-01-28T02:23:03.585" v="1909" actId="14100"/>
          <ac:cxnSpMkLst>
            <pc:docMk/>
            <pc:sldMk cId="2470384549" sldId="506"/>
            <ac:cxnSpMk id="34" creationId="{EADD0310-259A-46B2-A114-26217F6F11F5}"/>
          </ac:cxnSpMkLst>
        </pc:cxnChg>
      </pc:sldChg>
      <pc:sldChg chg="add">
        <pc:chgData name="Moldenhauer, Benjamin John" userId="4df69b00-6300-4a5c-9d2f-32822b860de1" providerId="ADAL" clId="{1E3C3241-452D-4377-AAE0-89F7B68AA31A}" dt="2024-01-29T05:24:00.720" v="14656"/>
        <pc:sldMkLst>
          <pc:docMk/>
          <pc:sldMk cId="3296114054" sldId="506"/>
        </pc:sldMkLst>
      </pc:sldChg>
      <pc:sldChg chg="modSp add mod modTransition modNotesTx">
        <pc:chgData name="Moldenhauer, Benjamin John" userId="4df69b00-6300-4a5c-9d2f-32822b860de1" providerId="ADAL" clId="{1E3C3241-452D-4377-AAE0-89F7B68AA31A}" dt="2024-01-29T06:27:22.786" v="18984" actId="20577"/>
        <pc:sldMkLst>
          <pc:docMk/>
          <pc:sldMk cId="1813537026" sldId="507"/>
        </pc:sldMkLst>
        <pc:spChg chg="mod">
          <ac:chgData name="Moldenhauer, Benjamin John" userId="4df69b00-6300-4a5c-9d2f-32822b860de1" providerId="ADAL" clId="{1E3C3241-452D-4377-AAE0-89F7B68AA31A}" dt="2024-01-28T21:41:17.362" v="6871" actId="20577"/>
          <ac:spMkLst>
            <pc:docMk/>
            <pc:sldMk cId="1813537026" sldId="507"/>
            <ac:spMk id="4" creationId="{A1237B12-003A-0DF3-BDFF-92FE97CAC9DD}"/>
          </ac:spMkLst>
        </pc:spChg>
        <pc:spChg chg="mod">
          <ac:chgData name="Moldenhauer, Benjamin John" userId="4df69b00-6300-4a5c-9d2f-32822b860de1" providerId="ADAL" clId="{1E3C3241-452D-4377-AAE0-89F7B68AA31A}" dt="2024-01-28T06:15:43.659" v="5277" actId="1076"/>
          <ac:spMkLst>
            <pc:docMk/>
            <pc:sldMk cId="1813537026" sldId="507"/>
            <ac:spMk id="5" creationId="{2BC1C397-CAAE-5672-C604-8BA416D3A099}"/>
          </ac:spMkLst>
        </pc:spChg>
        <pc:spChg chg="mod">
          <ac:chgData name="Moldenhauer, Benjamin John" userId="4df69b00-6300-4a5c-9d2f-32822b860de1" providerId="ADAL" clId="{1E3C3241-452D-4377-AAE0-89F7B68AA31A}" dt="2024-01-28T06:15:55.996" v="5281" actId="1076"/>
          <ac:spMkLst>
            <pc:docMk/>
            <pc:sldMk cId="1813537026" sldId="507"/>
            <ac:spMk id="9" creationId="{A12A148A-0ED9-FB16-6920-A371FA2C02CA}"/>
          </ac:spMkLst>
        </pc:spChg>
        <pc:spChg chg="mod">
          <ac:chgData name="Moldenhauer, Benjamin John" userId="4df69b00-6300-4a5c-9d2f-32822b860de1" providerId="ADAL" clId="{1E3C3241-452D-4377-AAE0-89F7B68AA31A}" dt="2024-01-28T06:06:12.595" v="4652" actId="6549"/>
          <ac:spMkLst>
            <pc:docMk/>
            <pc:sldMk cId="1813537026" sldId="507"/>
            <ac:spMk id="17" creationId="{22E3EC21-D310-E5F7-0950-11A5F11D8FE7}"/>
          </ac:spMkLst>
        </pc:spChg>
        <pc:cxnChg chg="mod">
          <ac:chgData name="Moldenhauer, Benjamin John" userId="4df69b00-6300-4a5c-9d2f-32822b860de1" providerId="ADAL" clId="{1E3C3241-452D-4377-AAE0-89F7B68AA31A}" dt="2024-01-28T06:15:47.735" v="5278" actId="14100"/>
          <ac:cxnSpMkLst>
            <pc:docMk/>
            <pc:sldMk cId="1813537026" sldId="507"/>
            <ac:cxnSpMk id="11" creationId="{F209723A-FCE5-ACA9-ED59-9C5906DB96A4}"/>
          </ac:cxnSpMkLst>
        </pc:cxnChg>
        <pc:cxnChg chg="mod">
          <ac:chgData name="Moldenhauer, Benjamin John" userId="4df69b00-6300-4a5c-9d2f-32822b860de1" providerId="ADAL" clId="{1E3C3241-452D-4377-AAE0-89F7B68AA31A}" dt="2024-01-28T06:16:01.941" v="5282" actId="14100"/>
          <ac:cxnSpMkLst>
            <pc:docMk/>
            <pc:sldMk cId="1813537026" sldId="507"/>
            <ac:cxnSpMk id="15" creationId="{F45083FA-0931-EBBC-205B-831145467994}"/>
          </ac:cxnSpMkLst>
        </pc:cxnChg>
      </pc:sldChg>
      <pc:sldChg chg="add del">
        <pc:chgData name="Moldenhauer, Benjamin John" userId="4df69b00-6300-4a5c-9d2f-32822b860de1" providerId="ADAL" clId="{1E3C3241-452D-4377-AAE0-89F7B68AA31A}" dt="2024-01-28T06:00:14.392" v="4629" actId="47"/>
        <pc:sldMkLst>
          <pc:docMk/>
          <pc:sldMk cId="2222424533" sldId="507"/>
        </pc:sldMkLst>
      </pc:sldChg>
      <pc:sldChg chg="delSp modSp add del mod">
        <pc:chgData name="Moldenhauer, Benjamin John" userId="4df69b00-6300-4a5c-9d2f-32822b860de1" providerId="ADAL" clId="{1E3C3241-452D-4377-AAE0-89F7B68AA31A}" dt="2024-01-28T02:24:47.977" v="1931" actId="47"/>
        <pc:sldMkLst>
          <pc:docMk/>
          <pc:sldMk cId="3287101792" sldId="507"/>
        </pc:sldMkLst>
        <pc:cxnChg chg="del">
          <ac:chgData name="Moldenhauer, Benjamin John" userId="4df69b00-6300-4a5c-9d2f-32822b860de1" providerId="ADAL" clId="{1E3C3241-452D-4377-AAE0-89F7B68AA31A}" dt="2024-01-28T02:23:36.029" v="1912" actId="478"/>
          <ac:cxnSpMkLst>
            <pc:docMk/>
            <pc:sldMk cId="3287101792" sldId="507"/>
            <ac:cxnSpMk id="13" creationId="{0F128A7A-A81C-1611-245A-A0CD67724646}"/>
          </ac:cxnSpMkLst>
        </pc:cxnChg>
        <pc:cxnChg chg="mod">
          <ac:chgData name="Moldenhauer, Benjamin John" userId="4df69b00-6300-4a5c-9d2f-32822b860de1" providerId="ADAL" clId="{1E3C3241-452D-4377-AAE0-89F7B68AA31A}" dt="2024-01-28T02:24:10.685" v="1930" actId="692"/>
          <ac:cxnSpMkLst>
            <pc:docMk/>
            <pc:sldMk cId="3287101792" sldId="507"/>
            <ac:cxnSpMk id="15" creationId="{27FDBFD5-9D68-5765-4D2E-56825BF6686E}"/>
          </ac:cxnSpMkLst>
        </pc:cxnChg>
      </pc:sldChg>
      <pc:sldChg chg="addSp modSp add mod modAnim modNotesTx">
        <pc:chgData name="Moldenhauer, Benjamin John" userId="4df69b00-6300-4a5c-9d2f-32822b860de1" providerId="ADAL" clId="{1E3C3241-452D-4377-AAE0-89F7B68AA31A}" dt="2024-01-29T02:59:10.871" v="8378" actId="20577"/>
        <pc:sldMkLst>
          <pc:docMk/>
          <pc:sldMk cId="493487422" sldId="508"/>
        </pc:sldMkLst>
        <pc:spChg chg="mod">
          <ac:chgData name="Moldenhauer, Benjamin John" userId="4df69b00-6300-4a5c-9d2f-32822b860de1" providerId="ADAL" clId="{1E3C3241-452D-4377-AAE0-89F7B68AA31A}" dt="2024-01-28T22:34:06.765" v="7433" actId="20577"/>
          <ac:spMkLst>
            <pc:docMk/>
            <pc:sldMk cId="493487422" sldId="508"/>
            <ac:spMk id="2" creationId="{B13A177A-7D4F-80FA-6CBF-CEAEF0D03C61}"/>
          </ac:spMkLst>
        </pc:spChg>
        <pc:spChg chg="mod">
          <ac:chgData name="Moldenhauer, Benjamin John" userId="4df69b00-6300-4a5c-9d2f-32822b860de1" providerId="ADAL" clId="{1E3C3241-452D-4377-AAE0-89F7B68AA31A}" dt="2024-01-29T01:32:34.930" v="7513" actId="1038"/>
          <ac:spMkLst>
            <pc:docMk/>
            <pc:sldMk cId="493487422" sldId="508"/>
            <ac:spMk id="4" creationId="{FFFBFF4C-9029-BB48-15F6-112466BB9B42}"/>
          </ac:spMkLst>
        </pc:spChg>
        <pc:spChg chg="add mod">
          <ac:chgData name="Moldenhauer, Benjamin John" userId="4df69b00-6300-4a5c-9d2f-32822b860de1" providerId="ADAL" clId="{1E3C3241-452D-4377-AAE0-89F7B68AA31A}" dt="2024-01-29T02:36:19.622" v="8002" actId="1076"/>
          <ac:spMkLst>
            <pc:docMk/>
            <pc:sldMk cId="493487422" sldId="508"/>
            <ac:spMk id="8" creationId="{71C5735C-B912-E209-DADA-E008AABEFB9C}"/>
          </ac:spMkLst>
        </pc:spChg>
        <pc:spChg chg="add mod">
          <ac:chgData name="Moldenhauer, Benjamin John" userId="4df69b00-6300-4a5c-9d2f-32822b860de1" providerId="ADAL" clId="{1E3C3241-452D-4377-AAE0-89F7B68AA31A}" dt="2024-01-29T02:35:06.554" v="7986" actId="1076"/>
          <ac:spMkLst>
            <pc:docMk/>
            <pc:sldMk cId="493487422" sldId="508"/>
            <ac:spMk id="10" creationId="{9264B449-C1AD-232E-8746-08A005E76003}"/>
          </ac:spMkLst>
        </pc:spChg>
        <pc:spChg chg="add mod">
          <ac:chgData name="Moldenhauer, Benjamin John" userId="4df69b00-6300-4a5c-9d2f-32822b860de1" providerId="ADAL" clId="{1E3C3241-452D-4377-AAE0-89F7B68AA31A}" dt="2024-01-28T20:16:30.308" v="6329" actId="14100"/>
          <ac:spMkLst>
            <pc:docMk/>
            <pc:sldMk cId="493487422" sldId="508"/>
            <ac:spMk id="14" creationId="{A15474D9-4824-2DC5-0FCB-E1B1C03C5EC7}"/>
          </ac:spMkLst>
        </pc:spChg>
        <pc:cxnChg chg="add mod">
          <ac:chgData name="Moldenhauer, Benjamin John" userId="4df69b00-6300-4a5c-9d2f-32822b860de1" providerId="ADAL" clId="{1E3C3241-452D-4377-AAE0-89F7B68AA31A}" dt="2024-01-29T02:36:19.622" v="8002" actId="1076"/>
          <ac:cxnSpMkLst>
            <pc:docMk/>
            <pc:sldMk cId="493487422" sldId="508"/>
            <ac:cxnSpMk id="7" creationId="{4A4822F0-AEC6-D146-8F6A-AD719B1297AD}"/>
          </ac:cxnSpMkLst>
        </pc:cxnChg>
        <pc:cxnChg chg="add mod">
          <ac:chgData name="Moldenhauer, Benjamin John" userId="4df69b00-6300-4a5c-9d2f-32822b860de1" providerId="ADAL" clId="{1E3C3241-452D-4377-AAE0-89F7B68AA31A}" dt="2024-01-29T02:35:10.202" v="7987" actId="14100"/>
          <ac:cxnSpMkLst>
            <pc:docMk/>
            <pc:sldMk cId="493487422" sldId="508"/>
            <ac:cxnSpMk id="9" creationId="{29AEE334-1A65-277C-B1F4-1DCF6C1FDB86}"/>
          </ac:cxnSpMkLst>
        </pc:cxnChg>
      </pc:sldChg>
      <pc:sldChg chg="add del">
        <pc:chgData name="Moldenhauer, Benjamin John" userId="4df69b00-6300-4a5c-9d2f-32822b860de1" providerId="ADAL" clId="{1E3C3241-452D-4377-AAE0-89F7B68AA31A}" dt="2024-01-28T22:19:22.634" v="7416" actId="47"/>
        <pc:sldMkLst>
          <pc:docMk/>
          <pc:sldMk cId="784340027" sldId="50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ECF20D-F6D9-48F0-827A-EAB96476F55E}" type="datetimeFigureOut">
              <a:rPr lang="en-US" smtClean="0"/>
              <a:t>2/7/2024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02CC36-CD2E-49FA-A919-762571CB942F}" type="slidenum">
              <a:rPr lang="en-US" smtClean="0"/>
              <a:t>‹#›</a:t>
            </a:fld>
            <a:endParaRPr lang="en-US"/>
          </a:p>
        </p:txBody>
      </p:sp>
    </p:spTree>
    <p:extLst>
      <p:ext uri="{BB962C8B-B14F-4D97-AF65-F5344CB8AC3E}">
        <p14:creationId xmlns:p14="http://schemas.microsoft.com/office/powerpoint/2010/main" val="3074696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[0:30] Hello everyone, yes my name is Ben Moldenhauer and I’m going to be telling you about some designs we have for nonlinear attachments for the frame and wing benchmark structure. And this work was done in collaboration with Dan Roettgen and Phil Aragon also from Sandia, and with Andreas Linderholt from Linnaeus University.</a:t>
            </a:r>
          </a:p>
          <a:p>
            <a:endParaRPr lang="en-US" dirty="0"/>
          </a:p>
          <a:p>
            <a:r>
              <a:rPr lang="en-US" dirty="0"/>
              <a:t>[0:30]</a:t>
            </a:r>
          </a:p>
        </p:txBody>
      </p:sp>
      <p:sp>
        <p:nvSpPr>
          <p:cNvPr id="4" name="Slide Number Placeholder 3"/>
          <p:cNvSpPr>
            <a:spLocks noGrp="1"/>
          </p:cNvSpPr>
          <p:nvPr>
            <p:ph type="sldNum" sz="quarter" idx="5"/>
          </p:nvPr>
        </p:nvSpPr>
        <p:spPr/>
        <p:txBody>
          <a:bodyPr/>
          <a:lstStyle/>
          <a:p>
            <a:fld id="{D602CC36-CD2E-49FA-A919-762571CB942F}" type="slidenum">
              <a:rPr lang="en-US" smtClean="0"/>
              <a:t>1</a:t>
            </a:fld>
            <a:endParaRPr lang="en-US"/>
          </a:p>
        </p:txBody>
      </p:sp>
    </p:spTree>
    <p:extLst>
      <p:ext uri="{BB962C8B-B14F-4D97-AF65-F5344CB8AC3E}">
        <p14:creationId xmlns:p14="http://schemas.microsoft.com/office/powerpoint/2010/main" val="29956491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[0:45] First I have a comparison to the monolithic thick wing, where these FRFs are from light, linear hits at the wing tip, where the new modular wing is in blue, and the monolithic wing is orange. The first thing we see is that the modular wing has natural frequencies shifted lower, likely due to it being longer than the monolithic one, at 26 inches as opposed to 22 inches. And, if we compute a MAC between the shapes, we see that they aren’t really that different, just a few out of order. [NEXT] And if we look at where the peaks of similar modes are, we see that the wing modes shifted more than the frame modes, which makes sense since this is a wing change, and not as much of a frame change. </a:t>
            </a:r>
          </a:p>
          <a:p>
            <a:endParaRPr lang="en-US" dirty="0"/>
          </a:p>
          <a:p>
            <a:r>
              <a:rPr lang="en-US" dirty="0"/>
              <a:t>[7:45]</a:t>
            </a:r>
          </a:p>
        </p:txBody>
      </p:sp>
      <p:sp>
        <p:nvSpPr>
          <p:cNvPr id="4" name="Slide Number Placeholder 3"/>
          <p:cNvSpPr>
            <a:spLocks noGrp="1"/>
          </p:cNvSpPr>
          <p:nvPr>
            <p:ph type="sldNum" sz="quarter" idx="5"/>
          </p:nvPr>
        </p:nvSpPr>
        <p:spPr/>
        <p:txBody>
          <a:bodyPr/>
          <a:lstStyle/>
          <a:p>
            <a:fld id="{D602CC36-CD2E-49FA-A919-762571CB942F}" type="slidenum">
              <a:rPr lang="en-US" smtClean="0"/>
              <a:t>10</a:t>
            </a:fld>
            <a:endParaRPr lang="en-US"/>
          </a:p>
        </p:txBody>
      </p:sp>
    </p:spTree>
    <p:extLst>
      <p:ext uri="{BB962C8B-B14F-4D97-AF65-F5344CB8AC3E}">
        <p14:creationId xmlns:p14="http://schemas.microsoft.com/office/powerpoint/2010/main" val="2113811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[0:45] And here we have the low level linear hammer hit on the modular wing overlaid with a harder hit to try and bring out the nonlinearity, where these are after hitting the assembly to settle out the joints, which dropped the frequencies by about 2 and a half percent. The main thing we see here is just that all of the wing modes are showing what I would call typical lap joint nonlinear behavior, with a softening frequency and an increase in damping, where I can note that the linear damping for all these is between .1 and .4 percent. So yeah, added joints, and got joint behavior. </a:t>
            </a:r>
          </a:p>
          <a:p>
            <a:endParaRPr lang="en-US" dirty="0"/>
          </a:p>
          <a:p>
            <a:r>
              <a:rPr lang="en-US" dirty="0"/>
              <a:t>[8:30]</a:t>
            </a:r>
          </a:p>
        </p:txBody>
      </p:sp>
      <p:sp>
        <p:nvSpPr>
          <p:cNvPr id="4" name="Slide Number Placeholder 3"/>
          <p:cNvSpPr>
            <a:spLocks noGrp="1"/>
          </p:cNvSpPr>
          <p:nvPr>
            <p:ph type="sldNum" sz="quarter" idx="5"/>
          </p:nvPr>
        </p:nvSpPr>
        <p:spPr/>
        <p:txBody>
          <a:bodyPr/>
          <a:lstStyle/>
          <a:p>
            <a:fld id="{D602CC36-CD2E-49FA-A919-762571CB942F}" type="slidenum">
              <a:rPr lang="en-US" smtClean="0"/>
              <a:t>11</a:t>
            </a:fld>
            <a:endParaRPr lang="en-US"/>
          </a:p>
        </p:txBody>
      </p:sp>
    </p:spTree>
    <p:extLst>
      <p:ext uri="{BB962C8B-B14F-4D97-AF65-F5344CB8AC3E}">
        <p14:creationId xmlns:p14="http://schemas.microsoft.com/office/powerpoint/2010/main" val="15420931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[0:30] And now, I added a gap and a radius pylon onto the straight modular wing, [NEXT] where I put them on asymmetrically to balance the weight and keep the assembly from tipping. And now here, instead of a hammer, [NEXT] I used a modal shaker that was attached to the upper right corner of the frame at an angle so I could excite the wing modes and the pylon modes. </a:t>
            </a:r>
          </a:p>
          <a:p>
            <a:endParaRPr lang="en-US" dirty="0"/>
          </a:p>
          <a:p>
            <a:r>
              <a:rPr lang="en-US" dirty="0"/>
              <a:t>[9:00]</a:t>
            </a:r>
          </a:p>
        </p:txBody>
      </p:sp>
      <p:sp>
        <p:nvSpPr>
          <p:cNvPr id="4" name="Slide Number Placeholder 3"/>
          <p:cNvSpPr>
            <a:spLocks noGrp="1"/>
          </p:cNvSpPr>
          <p:nvPr>
            <p:ph type="sldNum" sz="quarter" idx="5"/>
          </p:nvPr>
        </p:nvSpPr>
        <p:spPr/>
        <p:txBody>
          <a:bodyPr/>
          <a:lstStyle/>
          <a:p>
            <a:fld id="{D602CC36-CD2E-49FA-A919-762571CB942F}" type="slidenum">
              <a:rPr lang="en-US" smtClean="0"/>
              <a:t>12</a:t>
            </a:fld>
            <a:endParaRPr lang="en-US"/>
          </a:p>
        </p:txBody>
      </p:sp>
    </p:spTree>
    <p:extLst>
      <p:ext uri="{BB962C8B-B14F-4D97-AF65-F5344CB8AC3E}">
        <p14:creationId xmlns:p14="http://schemas.microsoft.com/office/powerpoint/2010/main" val="40567398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[1:00] First, lets have a look at what effect the pylons have on the linear response of the wing, where these FRFs are at the wing tip and blue is without the pylons, and orange is with the pylons. An obvious change is the mass, where attaching the pylons increases the assembly mass by about 25 percent. And, if we look at a MAC between the shapes, [NEXT] we see that some of the wing bending modes are somewhat similar, but some of the frequencies decreased, some increased, and there are a lot of new modes in the system with the Pylons. [NEXT] And some of those are of course the pylon modes themselves, where I could see that we have in and out of phase mode pairs at 14, 89 and 160 Hertz. And, even with all those changes, the linear damping ratios are still in that .1 to .5 percent range. </a:t>
            </a:r>
          </a:p>
          <a:p>
            <a:endParaRPr lang="en-US" dirty="0"/>
          </a:p>
          <a:p>
            <a:r>
              <a:rPr lang="en-US" dirty="0"/>
              <a:t>[10:00]</a:t>
            </a:r>
          </a:p>
          <a:p>
            <a:endParaRPr lang="en-US" dirty="0"/>
          </a:p>
          <a:p>
            <a:r>
              <a:rPr lang="en-US" dirty="0"/>
              <a:t>Mass: The Pylons add 1.2 </a:t>
            </a:r>
            <a:r>
              <a:rPr lang="en-US" dirty="0" err="1"/>
              <a:t>lbs</a:t>
            </a:r>
            <a:r>
              <a:rPr lang="en-US" dirty="0"/>
              <a:t> (0.55 kg) to the wing tips. Frame &amp; Straight Wing is 4.2 </a:t>
            </a:r>
            <a:r>
              <a:rPr lang="en-US" dirty="0" err="1"/>
              <a:t>lbs</a:t>
            </a:r>
            <a:r>
              <a:rPr lang="en-US" dirty="0"/>
              <a:t> (1.9 kg), so ~25% increase.</a:t>
            </a:r>
          </a:p>
        </p:txBody>
      </p:sp>
      <p:sp>
        <p:nvSpPr>
          <p:cNvPr id="4" name="Slide Number Placeholder 3"/>
          <p:cNvSpPr>
            <a:spLocks noGrp="1"/>
          </p:cNvSpPr>
          <p:nvPr>
            <p:ph type="sldNum" sz="quarter" idx="5"/>
          </p:nvPr>
        </p:nvSpPr>
        <p:spPr/>
        <p:txBody>
          <a:bodyPr/>
          <a:lstStyle/>
          <a:p>
            <a:fld id="{D602CC36-CD2E-49FA-A919-762571CB942F}" type="slidenum">
              <a:rPr lang="en-US" smtClean="0"/>
              <a:t>13</a:t>
            </a:fld>
            <a:endParaRPr lang="en-US"/>
          </a:p>
        </p:txBody>
      </p:sp>
    </p:spTree>
    <p:extLst>
      <p:ext uri="{BB962C8B-B14F-4D97-AF65-F5344CB8AC3E}">
        <p14:creationId xmlns:p14="http://schemas.microsoft.com/office/powerpoint/2010/main" val="34023397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[0:45] And then, once I could see that the first pylon modes were around 14.7 Hertz, I had the shaker put in a sine dwell there to try and get a large displacement amplitude and see how the response looks. </a:t>
            </a:r>
          </a:p>
          <a:p>
            <a:endParaRPr lang="en-US" dirty="0"/>
          </a:p>
          <a:p>
            <a:r>
              <a:rPr lang="en-US" dirty="0"/>
              <a:t>[10:45]</a:t>
            </a:r>
          </a:p>
          <a:p>
            <a:endParaRPr lang="en-US" dirty="0"/>
          </a:p>
        </p:txBody>
      </p:sp>
      <p:sp>
        <p:nvSpPr>
          <p:cNvPr id="4" name="Slide Number Placeholder 3"/>
          <p:cNvSpPr>
            <a:spLocks noGrp="1"/>
          </p:cNvSpPr>
          <p:nvPr>
            <p:ph type="sldNum" sz="quarter" idx="5"/>
          </p:nvPr>
        </p:nvSpPr>
        <p:spPr/>
        <p:txBody>
          <a:bodyPr/>
          <a:lstStyle/>
          <a:p>
            <a:fld id="{D602CC36-CD2E-49FA-A919-762571CB942F}" type="slidenum">
              <a:rPr lang="en-US" smtClean="0"/>
              <a:t>14</a:t>
            </a:fld>
            <a:endParaRPr lang="en-US"/>
          </a:p>
        </p:txBody>
      </p:sp>
    </p:spTree>
    <p:extLst>
      <p:ext uri="{BB962C8B-B14F-4D97-AF65-F5344CB8AC3E}">
        <p14:creationId xmlns:p14="http://schemas.microsoft.com/office/powerpoint/2010/main" val="41774157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[1:00] And now, we have a plot of what the acceleration looked like on the pylon masses during that. On the left is when there was no contact, but still a large displacement. The interesting part is that we see a strong 11</a:t>
            </a:r>
            <a:r>
              <a:rPr lang="en-US" baseline="30000" dirty="0"/>
              <a:t>th</a:t>
            </a:r>
            <a:r>
              <a:rPr lang="en-US" dirty="0"/>
              <a:t> harmonic on the fundamental there, and the 11</a:t>
            </a:r>
            <a:r>
              <a:rPr lang="en-US" baseline="30000" dirty="0"/>
              <a:t>th</a:t>
            </a:r>
            <a:r>
              <a:rPr lang="en-US" dirty="0"/>
              <a:t> harmonic of 14.7 Hertz is near 160 Hertz, which is where the third order bending modes of the pylons are, so we might be seeing a 1 to 3 modal interaction, where there's an energy transfer going on between modes. And, on the right is a plot of the pylon response when there is contact. And the interesting thing here is that instead of the strong 11</a:t>
            </a:r>
            <a:r>
              <a:rPr lang="en-US" baseline="30000" dirty="0"/>
              <a:t>th</a:t>
            </a:r>
            <a:r>
              <a:rPr lang="en-US" dirty="0"/>
              <a:t> harmonic, we see a few momentary cycles of oscillation at the peaks of the response, where the metal strip comes into contact with the edge of the gap. So it looks like the pylon is impacting on the edge and then swinging a few times before it moves back and loses contact.</a:t>
            </a:r>
          </a:p>
          <a:p>
            <a:endParaRPr lang="en-US" dirty="0"/>
          </a:p>
          <a:p>
            <a:r>
              <a:rPr lang="en-US" dirty="0"/>
              <a:t>[11:45]</a:t>
            </a:r>
          </a:p>
        </p:txBody>
      </p:sp>
      <p:sp>
        <p:nvSpPr>
          <p:cNvPr id="4" name="Slide Number Placeholder 3"/>
          <p:cNvSpPr>
            <a:spLocks noGrp="1"/>
          </p:cNvSpPr>
          <p:nvPr>
            <p:ph type="sldNum" sz="quarter" idx="5"/>
          </p:nvPr>
        </p:nvSpPr>
        <p:spPr/>
        <p:txBody>
          <a:bodyPr/>
          <a:lstStyle/>
          <a:p>
            <a:fld id="{D602CC36-CD2E-49FA-A919-762571CB942F}" type="slidenum">
              <a:rPr lang="en-US" smtClean="0"/>
              <a:t>15</a:t>
            </a:fld>
            <a:endParaRPr lang="en-US"/>
          </a:p>
        </p:txBody>
      </p:sp>
    </p:spTree>
    <p:extLst>
      <p:ext uri="{BB962C8B-B14F-4D97-AF65-F5344CB8AC3E}">
        <p14:creationId xmlns:p14="http://schemas.microsoft.com/office/powerpoint/2010/main" val="20400576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[1:15] So, in the existing frame and wing assembly, any nonlinearity primarily comes from the bolted joint between the frame and the wing, and the thin and thick wings are monolithic pieces of metal that were designed to behave as linearly as possible. With those last year, we were able to get a good substructuring result when we projected the frame-wing joint nonlinearity through swapping the thin wing for the thick wing. Now, to build off of that success, we need to figure out if our typical approaches for substructuring can still function when we have more complicated structures with more significant nonlinear behavior. So to that end, we have designs for a set of nonlinear attachments for the frame and wing in the form of a modular straight and swept wing which have large mid-span lap joints, and also rectangular and radius gap pylons which attach to the modular wings and have a variable contact stiffness that I expect will be a challenge to model and substructure around. So our plans for this spring and summer are to take a closer look at these components and build some nonlinear models to characterize the nonlinear behavior. And then for next years IMAC, we’ll try to see what we can do in terms of swapping wings, wing tips, pylons, stuff like that, with our current substructuring techniques and see what happens.</a:t>
            </a:r>
          </a:p>
          <a:p>
            <a:endParaRPr lang="en-US" dirty="0"/>
          </a:p>
          <a:p>
            <a:r>
              <a:rPr lang="en-US" dirty="0"/>
              <a:t>[13:00]</a:t>
            </a:r>
          </a:p>
        </p:txBody>
      </p:sp>
      <p:sp>
        <p:nvSpPr>
          <p:cNvPr id="4" name="Slide Number Placeholder 3"/>
          <p:cNvSpPr>
            <a:spLocks noGrp="1"/>
          </p:cNvSpPr>
          <p:nvPr>
            <p:ph type="sldNum" sz="quarter" idx="5"/>
          </p:nvPr>
        </p:nvSpPr>
        <p:spPr/>
        <p:txBody>
          <a:bodyPr/>
          <a:lstStyle/>
          <a:p>
            <a:fld id="{D602CC36-CD2E-49FA-A919-762571CB942F}" type="slidenum">
              <a:rPr lang="en-US" smtClean="0"/>
              <a:t>16</a:t>
            </a:fld>
            <a:endParaRPr lang="en-US"/>
          </a:p>
        </p:txBody>
      </p:sp>
    </p:spTree>
    <p:extLst>
      <p:ext uri="{BB962C8B-B14F-4D97-AF65-F5344CB8AC3E}">
        <p14:creationId xmlns:p14="http://schemas.microsoft.com/office/powerpoint/2010/main" val="16454994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[1:00] And, we’re also presenting this as a challenge to the substructuring community. So, we’ll have the drawings and models for our nonlinear components up on the substructuring technical division wiki webpage next week. And while we do have about a dozen frame and thin and thick wing sets that we can mail out to anyone interested, we don’t have a big set of these new parts to hand out. So, what we propose for next years IMAC in 2025, is we’re encouraging anyone interested to build and test their own nonlinear subcomponents for the frame and wing, where you could follow our drawings, or adapt them into something similar, or do something completely different. Then for IMAC 2026, try to do some sort of substructuring with your nonlinear part. See what works and what doesn’t. And then for 2027, try to come up with a method to address whatever deficiencies you’ve found in your substructuring process and share your finds so we can lift up the community as a whole. And with that I’d be happy to take any questions, or deflect them over to Dan and Andreas. </a:t>
            </a:r>
          </a:p>
          <a:p>
            <a:endParaRPr lang="en-US" dirty="0"/>
          </a:p>
          <a:p>
            <a:r>
              <a:rPr lang="en-US" dirty="0"/>
              <a:t>[14:00]</a:t>
            </a:r>
          </a:p>
        </p:txBody>
      </p:sp>
      <p:sp>
        <p:nvSpPr>
          <p:cNvPr id="4" name="Slide Number Placeholder 3"/>
          <p:cNvSpPr>
            <a:spLocks noGrp="1"/>
          </p:cNvSpPr>
          <p:nvPr>
            <p:ph type="sldNum" sz="quarter" idx="5"/>
          </p:nvPr>
        </p:nvSpPr>
        <p:spPr/>
        <p:txBody>
          <a:bodyPr/>
          <a:lstStyle/>
          <a:p>
            <a:fld id="{D602CC36-CD2E-49FA-A919-762571CB942F}" type="slidenum">
              <a:rPr lang="en-US" smtClean="0"/>
              <a:t>17</a:t>
            </a:fld>
            <a:endParaRPr lang="en-US"/>
          </a:p>
        </p:txBody>
      </p:sp>
    </p:spTree>
    <p:extLst>
      <p:ext uri="{BB962C8B-B14F-4D97-AF65-F5344CB8AC3E}">
        <p14:creationId xmlns:p14="http://schemas.microsoft.com/office/powerpoint/2010/main" val="22335694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02CC36-CD2E-49FA-A919-762571CB942F}" type="slidenum">
              <a:rPr lang="en-US" smtClean="0"/>
              <a:t>19</a:t>
            </a:fld>
            <a:endParaRPr lang="en-US"/>
          </a:p>
        </p:txBody>
      </p:sp>
    </p:spTree>
    <p:extLst>
      <p:ext uri="{BB962C8B-B14F-4D97-AF65-F5344CB8AC3E}">
        <p14:creationId xmlns:p14="http://schemas.microsoft.com/office/powerpoint/2010/main" val="18052019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[0:30] And now, on to the swept wing, here's a photo of the setup, where I left the central main wing on the frame and just took the straight tips off and put the swept tips on. And I again did hammer hits out on the end of the wing tip. </a:t>
            </a:r>
          </a:p>
          <a:p>
            <a:endParaRPr lang="en-US" dirty="0"/>
          </a:p>
          <a:p>
            <a:r>
              <a:rPr lang="en-US" dirty="0"/>
              <a:t>[8:45]</a:t>
            </a:r>
          </a:p>
        </p:txBody>
      </p:sp>
      <p:sp>
        <p:nvSpPr>
          <p:cNvPr id="4" name="Slide Number Placeholder 3"/>
          <p:cNvSpPr>
            <a:spLocks noGrp="1"/>
          </p:cNvSpPr>
          <p:nvPr>
            <p:ph type="sldNum" sz="quarter" idx="5"/>
          </p:nvPr>
        </p:nvSpPr>
        <p:spPr/>
        <p:txBody>
          <a:bodyPr/>
          <a:lstStyle/>
          <a:p>
            <a:fld id="{D602CC36-CD2E-49FA-A919-762571CB942F}" type="slidenum">
              <a:rPr lang="en-US" smtClean="0"/>
              <a:t>20</a:t>
            </a:fld>
            <a:endParaRPr lang="en-US"/>
          </a:p>
        </p:txBody>
      </p:sp>
    </p:spTree>
    <p:extLst>
      <p:ext uri="{BB962C8B-B14F-4D97-AF65-F5344CB8AC3E}">
        <p14:creationId xmlns:p14="http://schemas.microsoft.com/office/powerpoint/2010/main" val="2226629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[1:00] So, I’ll start by saying that substructuring has a rich history of research and development, and this work builds on the dynamic substructures technical division round robin structure, which in its basic configuration is the four unit frame and rectangular wing assembly shown on the right. This is meant to roughly resemble an airplane, but you can make other configurations that could behave like an automobile frame or a building. And researchers can sign up with the substructuring technical division to get involved and get hardware, which can include the frame, thin and thick rectangular wings and fasteners, an assembly procedure, and CAD models and drawings. And the intent is not to set a “correct” answer and judge who gets closest, its to demonstrate different techniques and foster collaboration within the community. So if you want more info or access to hardware, you can talk to Dan Roettgen, myself, or Andreas Linderholt.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[1:30] </a:t>
            </a:r>
          </a:p>
        </p:txBody>
      </p:sp>
      <p:sp>
        <p:nvSpPr>
          <p:cNvPr id="4" name="Slide Number Placeholder 3"/>
          <p:cNvSpPr>
            <a:spLocks noGrp="1"/>
          </p:cNvSpPr>
          <p:nvPr>
            <p:ph type="sldNum" sz="quarter" idx="5"/>
          </p:nvPr>
        </p:nvSpPr>
        <p:spPr/>
        <p:txBody>
          <a:bodyPr/>
          <a:lstStyle/>
          <a:p>
            <a:fld id="{D602CC36-CD2E-49FA-A919-762571CB942F}" type="slidenum">
              <a:rPr lang="en-US" smtClean="0"/>
              <a:t>2</a:t>
            </a:fld>
            <a:endParaRPr lang="en-US"/>
          </a:p>
        </p:txBody>
      </p:sp>
    </p:spTree>
    <p:extLst>
      <p:ext uri="{BB962C8B-B14F-4D97-AF65-F5344CB8AC3E}">
        <p14:creationId xmlns:p14="http://schemas.microsoft.com/office/powerpoint/2010/main" val="4782292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this I just have an overlay of a low level linear and a higher level nonlinear modal hammer FRF. After settling out the joint, </a:t>
            </a:r>
          </a:p>
          <a:p>
            <a:r>
              <a:rPr lang="en-US" dirty="0"/>
              <a:t>Initially, before I took these measurements, the response even at very low level was pretty nonlinear </a:t>
            </a:r>
          </a:p>
          <a:p>
            <a:r>
              <a:rPr lang="en-US" dirty="0"/>
              <a:t>The mode that doesn’t change is a twisting of the bottom of the frame, and an out of phase bending of the wings (probably higher order)</a:t>
            </a:r>
          </a:p>
        </p:txBody>
      </p:sp>
      <p:sp>
        <p:nvSpPr>
          <p:cNvPr id="4" name="Slide Number Placeholder 3"/>
          <p:cNvSpPr>
            <a:spLocks noGrp="1"/>
          </p:cNvSpPr>
          <p:nvPr>
            <p:ph type="sldNum" sz="quarter" idx="5"/>
          </p:nvPr>
        </p:nvSpPr>
        <p:spPr/>
        <p:txBody>
          <a:bodyPr/>
          <a:lstStyle/>
          <a:p>
            <a:fld id="{D602CC36-CD2E-49FA-A919-762571CB942F}" type="slidenum">
              <a:rPr lang="en-US" smtClean="0"/>
              <a:t>21</a:t>
            </a:fld>
            <a:endParaRPr lang="en-US"/>
          </a:p>
        </p:txBody>
      </p:sp>
    </p:spTree>
    <p:extLst>
      <p:ext uri="{BB962C8B-B14F-4D97-AF65-F5344CB8AC3E}">
        <p14:creationId xmlns:p14="http://schemas.microsoft.com/office/powerpoint/2010/main" val="40369564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02CC36-CD2E-49FA-A919-762571CB942F}" type="slidenum">
              <a:rPr lang="en-US" smtClean="0"/>
              <a:t>26</a:t>
            </a:fld>
            <a:endParaRPr lang="en-US"/>
          </a:p>
        </p:txBody>
      </p:sp>
    </p:spTree>
    <p:extLst>
      <p:ext uri="{BB962C8B-B14F-4D97-AF65-F5344CB8AC3E}">
        <p14:creationId xmlns:p14="http://schemas.microsoft.com/office/powerpoint/2010/main" val="24111367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[2:00] So, why do we want to intentionally add nonlinear components to the frame and wing, when dynamic substructuring has generally been focused on modeling linear dynamics... And that’s exactly it. Assemblies tend to show some degree of nonlinear behavior, especially when they're made of components that are bolted together. [NEXT] And now, there have been some test cases in the past that used existing linear substructuring techniques to form a nonlinear prediction, one being what I presented last year, where I used linear substructuring constraints to project a nonlinear model of the frame and thin wing through replacing the thin wing with the thick wing. [NEXT] And, the nonlinearity in the frame and wing primarily comes from the bolted joint connecting them, where basically any sort of dynamic motion causes some amount of frictional slip at the interface, which leads to changes in frequency and damping. [NEXT] So in this substructuring scenario, what we’re trying to do is see if we can accurately carry that joint nonlinearity through replacing the thin wing with the thick wing, so, to not influence those results, the wings are made to be as linear as possible, where they're just monolithic metal rectangles with some through holes. So, while yes, going from a thin wing to a thick wing is not that drastic of a change to the structure, [NEXT] we got very promising results where the predicted nonlinear response closely matched an experimental truth measurement. To build off of that success, we’re going to need to be able to work with more elaborate structures that show more complicated nonlinear behavior and figure out if our typical approaches for substructuring can still function in those scenarios. And if they don’t, then we should investigate how we can consistently incorporate nonlinear behavior into our substructuring results to improve the reliability and accuracy of blind predictions.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[3:30]</a:t>
            </a:r>
          </a:p>
        </p:txBody>
      </p:sp>
      <p:sp>
        <p:nvSpPr>
          <p:cNvPr id="4" name="Slide Number Placeholder 3"/>
          <p:cNvSpPr>
            <a:spLocks noGrp="1"/>
          </p:cNvSpPr>
          <p:nvPr>
            <p:ph type="sldNum" sz="quarter" idx="5"/>
          </p:nvPr>
        </p:nvSpPr>
        <p:spPr/>
        <p:txBody>
          <a:bodyPr/>
          <a:lstStyle/>
          <a:p>
            <a:fld id="{D602CC36-CD2E-49FA-A919-762571CB942F}" type="slidenum">
              <a:rPr lang="en-US" smtClean="0"/>
              <a:t>3</a:t>
            </a:fld>
            <a:endParaRPr lang="en-US"/>
          </a:p>
        </p:txBody>
      </p:sp>
    </p:spTree>
    <p:extLst>
      <p:ext uri="{BB962C8B-B14F-4D97-AF65-F5344CB8AC3E}">
        <p14:creationId xmlns:p14="http://schemas.microsoft.com/office/powerpoint/2010/main" val="38614978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[0:15] So, to that end, we’ve designed a set of nonlinear attachments for the frame and wing in the form of modular wings and nonlinear pylons that will hopefully add just enough complexity that we can learn some things while figuring out how to substructure around them.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[3:45]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looked at putting rubber isolators between the frame and wing to be a change to the existing components. As expected, it greatly increases the damping in the system. That could be an interesting substructuring problem, but it made it so damped that it was hard to do nonlinear system ID and regular modal things. </a:t>
            </a:r>
          </a:p>
        </p:txBody>
      </p:sp>
      <p:sp>
        <p:nvSpPr>
          <p:cNvPr id="4" name="Slide Number Placeholder 3"/>
          <p:cNvSpPr>
            <a:spLocks noGrp="1"/>
          </p:cNvSpPr>
          <p:nvPr>
            <p:ph type="sldNum" sz="quarter" idx="5"/>
          </p:nvPr>
        </p:nvSpPr>
        <p:spPr/>
        <p:txBody>
          <a:bodyPr/>
          <a:lstStyle/>
          <a:p>
            <a:fld id="{D602CC36-CD2E-49FA-A919-762571CB942F}" type="slidenum">
              <a:rPr lang="en-US" smtClean="0"/>
              <a:t>4</a:t>
            </a:fld>
            <a:endParaRPr lang="en-US"/>
          </a:p>
        </p:txBody>
      </p:sp>
    </p:spTree>
    <p:extLst>
      <p:ext uri="{BB962C8B-B14F-4D97-AF65-F5344CB8AC3E}">
        <p14:creationId xmlns:p14="http://schemas.microsoft.com/office/powerpoint/2010/main" val="20212309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[0:45] So first, we have a set of straight and swept modular wings made out of 6061 aluminum that have the same mounting pattern to the frame as the regular wings. And both the straight and swept wing tips attach on to the same central main span in a lap joint type connection. And, we had these made 4 inches longer than the original wings to add some more flexibility to those lap joints. And then the challenge here will be, what can we do with those extra joints, where we can try a bunch of things like just swapping the wing tips from straight to swept, or going from the regular monolithic wing to one of these modular ones and bringing the joints in with that. It'll be fun.</a:t>
            </a:r>
          </a:p>
          <a:p>
            <a:endParaRPr lang="en-US" dirty="0"/>
          </a:p>
          <a:p>
            <a:r>
              <a:rPr lang="en-US" dirty="0"/>
              <a:t>[4:30]</a:t>
            </a:r>
          </a:p>
        </p:txBody>
      </p:sp>
      <p:sp>
        <p:nvSpPr>
          <p:cNvPr id="4" name="Slide Number Placeholder 3"/>
          <p:cNvSpPr>
            <a:spLocks noGrp="1"/>
          </p:cNvSpPr>
          <p:nvPr>
            <p:ph type="sldNum" sz="quarter" idx="5"/>
          </p:nvPr>
        </p:nvSpPr>
        <p:spPr/>
        <p:txBody>
          <a:bodyPr/>
          <a:lstStyle/>
          <a:p>
            <a:fld id="{D602CC36-CD2E-49FA-A919-762571CB942F}" type="slidenum">
              <a:rPr lang="en-US" smtClean="0"/>
              <a:t>5</a:t>
            </a:fld>
            <a:endParaRPr lang="en-US"/>
          </a:p>
        </p:txBody>
      </p:sp>
    </p:spTree>
    <p:extLst>
      <p:ext uri="{BB962C8B-B14F-4D97-AF65-F5344CB8AC3E}">
        <p14:creationId xmlns:p14="http://schemas.microsoft.com/office/powerpoint/2010/main" val="1211822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[1:00] And the second thing, which I’m told was inspired by a little Siemen's demo structure that one of my colleagues saw here at a previous IMAC, is a pylon assembly where the top blocks are aluminum, the bottom masses are steel, and the thin, flexible strip in the middle is aluminum or steel. And these attach to the bottom of the wing and move like a pendulum, where we have two option here for the type of contact behavior you’ll see, [NEXT] where the one on the left has a smooth radius machined into the blocks around the strip, and the one on the right has a constant width gap. So, at large displacement, the pendulum motion of the mass will make the metal strip have a variable contact with the block and you'll see a variable stiffness through a cycle of the response, where I expect the radius one will be a smooth transition and the gap will be more of a sudden switch between binary values.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[5:30]</a:t>
            </a:r>
          </a:p>
        </p:txBody>
      </p:sp>
      <p:sp>
        <p:nvSpPr>
          <p:cNvPr id="4" name="Slide Number Placeholder 3"/>
          <p:cNvSpPr>
            <a:spLocks noGrp="1"/>
          </p:cNvSpPr>
          <p:nvPr>
            <p:ph type="sldNum" sz="quarter" idx="5"/>
          </p:nvPr>
        </p:nvSpPr>
        <p:spPr/>
        <p:txBody>
          <a:bodyPr/>
          <a:lstStyle/>
          <a:p>
            <a:fld id="{D602CC36-CD2E-49FA-A919-762571CB942F}" type="slidenum">
              <a:rPr lang="en-US" smtClean="0"/>
              <a:t>6</a:t>
            </a:fld>
            <a:endParaRPr lang="en-US"/>
          </a:p>
        </p:txBody>
      </p:sp>
    </p:spTree>
    <p:extLst>
      <p:ext uri="{BB962C8B-B14F-4D97-AF65-F5344CB8AC3E}">
        <p14:creationId xmlns:p14="http://schemas.microsoft.com/office/powerpoint/2010/main" val="20667722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[0:30] And we weren't sure if it would happen in time, but we managed to get a set of these parts manufactured before IMAC and I brought them with, so feel free to come up after the presentation and take a look.</a:t>
            </a:r>
          </a:p>
          <a:p>
            <a:endParaRPr lang="en-US" dirty="0"/>
          </a:p>
          <a:p>
            <a:r>
              <a:rPr lang="en-US" dirty="0"/>
              <a:t>[6:00]</a:t>
            </a:r>
          </a:p>
        </p:txBody>
      </p:sp>
      <p:sp>
        <p:nvSpPr>
          <p:cNvPr id="4" name="Slide Number Placeholder 3"/>
          <p:cNvSpPr>
            <a:spLocks noGrp="1"/>
          </p:cNvSpPr>
          <p:nvPr>
            <p:ph type="sldNum" sz="quarter" idx="5"/>
          </p:nvPr>
        </p:nvSpPr>
        <p:spPr/>
        <p:txBody>
          <a:bodyPr/>
          <a:lstStyle/>
          <a:p>
            <a:fld id="{D602CC36-CD2E-49FA-A919-762571CB942F}" type="slidenum">
              <a:rPr lang="en-US" smtClean="0"/>
              <a:t>7</a:t>
            </a:fld>
            <a:endParaRPr lang="en-US"/>
          </a:p>
        </p:txBody>
      </p:sp>
    </p:spTree>
    <p:extLst>
      <p:ext uri="{BB962C8B-B14F-4D97-AF65-F5344CB8AC3E}">
        <p14:creationId xmlns:p14="http://schemas.microsoft.com/office/powerpoint/2010/main" val="29157025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[0:30] And, since we did get the parts in time, I managed to do some quick tests on them in the last few weeks to get an idea of what sort of dynamics they have. So first I looked at the straight modular wings in terms of how nonlinear they are and also a comparison to the standard monolithic thick wing. And second, I took a look at the response of the gap pylon at high level, and also what effect the pylons have on the response of the straight modular wing. </a:t>
            </a:r>
          </a:p>
          <a:p>
            <a:endParaRPr lang="en-US" dirty="0"/>
          </a:p>
          <a:p>
            <a:r>
              <a:rPr lang="en-US" dirty="0"/>
              <a:t>[6:30]</a:t>
            </a:r>
          </a:p>
        </p:txBody>
      </p:sp>
      <p:sp>
        <p:nvSpPr>
          <p:cNvPr id="4" name="Slide Number Placeholder 3"/>
          <p:cNvSpPr>
            <a:spLocks noGrp="1"/>
          </p:cNvSpPr>
          <p:nvPr>
            <p:ph type="sldNum" sz="quarter" idx="5"/>
          </p:nvPr>
        </p:nvSpPr>
        <p:spPr/>
        <p:txBody>
          <a:bodyPr/>
          <a:lstStyle/>
          <a:p>
            <a:fld id="{D602CC36-CD2E-49FA-A919-762571CB942F}" type="slidenum">
              <a:rPr lang="en-US" smtClean="0"/>
              <a:t>8</a:t>
            </a:fld>
            <a:endParaRPr lang="en-US"/>
          </a:p>
        </p:txBody>
      </p:sp>
    </p:spTree>
    <p:extLst>
      <p:ext uri="{BB962C8B-B14F-4D97-AF65-F5344CB8AC3E}">
        <p14:creationId xmlns:p14="http://schemas.microsoft.com/office/powerpoint/2010/main" val="34610579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[0:30] So first, the straight modular wing, here's a picture of the test setup, where it was suspended from bungees, and the wing was mounted to the frame with 4 bolts at the corners, and I put washers between the frame and wing to try and limit the nonlinearity there and focus on the wing lap joints. And what I have to show is from some modal hammer impacts at the top right wing tip there. </a:t>
            </a:r>
          </a:p>
          <a:p>
            <a:endParaRPr lang="en-US" dirty="0"/>
          </a:p>
          <a:p>
            <a:r>
              <a:rPr lang="en-US" dirty="0"/>
              <a:t>[7:00]</a:t>
            </a:r>
          </a:p>
        </p:txBody>
      </p:sp>
      <p:sp>
        <p:nvSpPr>
          <p:cNvPr id="4" name="Slide Number Placeholder 3"/>
          <p:cNvSpPr>
            <a:spLocks noGrp="1"/>
          </p:cNvSpPr>
          <p:nvPr>
            <p:ph type="sldNum" sz="quarter" idx="5"/>
          </p:nvPr>
        </p:nvSpPr>
        <p:spPr/>
        <p:txBody>
          <a:bodyPr/>
          <a:lstStyle/>
          <a:p>
            <a:fld id="{D602CC36-CD2E-49FA-A919-762571CB942F}" type="slidenum">
              <a:rPr lang="en-US" smtClean="0"/>
              <a:t>9</a:t>
            </a:fld>
            <a:endParaRPr lang="en-US"/>
          </a:p>
        </p:txBody>
      </p:sp>
    </p:spTree>
    <p:extLst>
      <p:ext uri="{BB962C8B-B14F-4D97-AF65-F5344CB8AC3E}">
        <p14:creationId xmlns:p14="http://schemas.microsoft.com/office/powerpoint/2010/main" val="100421550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25.png"/><Relationship Id="rId3" Type="http://schemas.openxmlformats.org/officeDocument/2006/relationships/image" Target="../media/image18.jpeg"/><Relationship Id="rId7" Type="http://schemas.openxmlformats.org/officeDocument/2006/relationships/image" Target="../media/image20.png"/><Relationship Id="rId12" Type="http://schemas.openxmlformats.org/officeDocument/2006/relationships/image" Target="../media/image24.jpeg"/><Relationship Id="rId2" Type="http://schemas.openxmlformats.org/officeDocument/2006/relationships/image" Target="../media/image17.jpe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image" Target="../media/image23.png"/><Relationship Id="rId5" Type="http://schemas.openxmlformats.org/officeDocument/2006/relationships/image" Target="../media/image19.png"/><Relationship Id="rId10" Type="http://schemas.openxmlformats.org/officeDocument/2006/relationships/image" Target="../media/image22.png"/><Relationship Id="rId4" Type="http://schemas.openxmlformats.org/officeDocument/2006/relationships/image" Target="../media/image3.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NM White Title Slide">
    <p:bg>
      <p:bgPr>
        <a:solidFill>
          <a:schemeClr val="bg1"/>
        </a:solidFill>
        <a:effectLst/>
      </p:bgPr>
    </p:bg>
    <p:spTree>
      <p:nvGrpSpPr>
        <p:cNvPr id="1" name=""/>
        <p:cNvGrpSpPr/>
        <p:nvPr/>
      </p:nvGrpSpPr>
      <p:grpSpPr>
        <a:xfrm>
          <a:off x="0" y="0"/>
          <a:ext cx="0" cy="0"/>
          <a:chOff x="0" y="0"/>
          <a:chExt cx="0" cy="0"/>
        </a:xfrm>
      </p:grpSpPr>
      <p:sp>
        <p:nvSpPr>
          <p:cNvPr id="12" name="Rectangle 11"/>
          <p:cNvSpPr/>
          <p:nvPr/>
        </p:nvSpPr>
        <p:spPr>
          <a:xfrm>
            <a:off x="1" y="1488314"/>
            <a:ext cx="12192000" cy="1690255"/>
          </a:xfrm>
          <a:prstGeom prst="rect">
            <a:avLst/>
          </a:prstGeom>
          <a:solidFill>
            <a:schemeClr val="tx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31" name="Picture 30"/>
          <p:cNvPicPr>
            <a:picLocks noChangeAspect="1"/>
          </p:cNvPicPr>
          <p:nvPr/>
        </p:nvPicPr>
        <p:blipFill rotWithShape="1">
          <a:blip r:embed="rId2" cstate="email">
            <a:alphaModFix amt="34000"/>
            <a:extLst>
              <a:ext uri="{28A0092B-C50C-407E-A947-70E740481C1C}">
                <a14:useLocalDpi xmlns:a14="http://schemas.microsoft.com/office/drawing/2010/main"/>
              </a:ext>
            </a:extLst>
          </a:blip>
          <a:srcRect/>
          <a:stretch/>
        </p:blipFill>
        <p:spPr>
          <a:xfrm>
            <a:off x="7565572" y="3175502"/>
            <a:ext cx="4626429" cy="4782754"/>
          </a:xfrm>
          <a:prstGeom prst="rect">
            <a:avLst/>
          </a:prstGeom>
        </p:spPr>
      </p:pic>
      <p:sp>
        <p:nvSpPr>
          <p:cNvPr id="11" name="Rectangle 10"/>
          <p:cNvSpPr/>
          <p:nvPr/>
        </p:nvSpPr>
        <p:spPr>
          <a:xfrm>
            <a:off x="7565572" y="0"/>
            <a:ext cx="2623459" cy="6858000"/>
          </a:xfrm>
          <a:prstGeom prst="rect">
            <a:avLst/>
          </a:prstGeom>
          <a:solidFill>
            <a:schemeClr val="accent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Title 1"/>
          <p:cNvSpPr>
            <a:spLocks noGrp="1"/>
          </p:cNvSpPr>
          <p:nvPr>
            <p:ph type="ctrTitle" hasCustomPrompt="1"/>
          </p:nvPr>
        </p:nvSpPr>
        <p:spPr>
          <a:xfrm>
            <a:off x="687681" y="1488314"/>
            <a:ext cx="6190211" cy="1690255"/>
          </a:xfrm>
        </p:spPr>
        <p:txBody>
          <a:bodyPr anchor="ctr">
            <a:normAutofit/>
          </a:bodyPr>
          <a:lstStyle>
            <a:lvl1pPr algn="l">
              <a:lnSpc>
                <a:spcPts val="3700"/>
              </a:lnSpc>
              <a:defRPr sz="3600" spc="31" baseline="0">
                <a:solidFill>
                  <a:schemeClr val="bg1"/>
                </a:solidFill>
              </a:defRPr>
            </a:lvl1pPr>
          </a:lstStyle>
          <a:p>
            <a:r>
              <a:rPr lang="en-US" dirty="0"/>
              <a:t>CLICK TO EDIT MASTER TITLE STYLE</a:t>
            </a:r>
          </a:p>
        </p:txBody>
      </p:sp>
      <p:sp>
        <p:nvSpPr>
          <p:cNvPr id="14" name="Subtitle 2"/>
          <p:cNvSpPr>
            <a:spLocks noGrp="1"/>
          </p:cNvSpPr>
          <p:nvPr>
            <p:ph type="subTitle" idx="1" hasCustomPrompt="1"/>
          </p:nvPr>
        </p:nvSpPr>
        <p:spPr>
          <a:xfrm>
            <a:off x="700412" y="5190162"/>
            <a:ext cx="6261331" cy="353125"/>
          </a:xfrm>
        </p:spPr>
        <p:txBody>
          <a:bodyPr lIns="91440" rIns="91440">
            <a:normAutofit/>
          </a:bodyPr>
          <a:lstStyle>
            <a:lvl1pPr marL="0" indent="0" algn="l">
              <a:buNone/>
              <a:defRPr sz="1800" cap="none" spc="200" baseline="0">
                <a:solidFill>
                  <a:schemeClr val="tx1"/>
                </a:solidFill>
                <a:latin typeface="Garamond" charset="0"/>
                <a:ea typeface="Garamond" charset="0"/>
                <a:cs typeface="Garamond" charset="0"/>
              </a:defRPr>
            </a:lvl1pPr>
            <a:lvl2pPr marL="457178" indent="0" algn="ctr">
              <a:buNone/>
              <a:defRPr sz="2400"/>
            </a:lvl2pPr>
            <a:lvl3pPr marL="914354" indent="0" algn="ctr">
              <a:buNone/>
              <a:defRPr sz="2400"/>
            </a:lvl3pPr>
            <a:lvl4pPr marL="1371532" indent="0" algn="ctr">
              <a:buNone/>
              <a:defRPr sz="2000"/>
            </a:lvl4pPr>
            <a:lvl5pPr marL="1828709" indent="0" algn="ctr">
              <a:buNone/>
              <a:defRPr sz="2000"/>
            </a:lvl5pPr>
            <a:lvl6pPr marL="2285886" indent="0" algn="ctr">
              <a:buNone/>
              <a:defRPr sz="2000"/>
            </a:lvl6pPr>
            <a:lvl7pPr marL="2743062" indent="0" algn="ctr">
              <a:buNone/>
              <a:defRPr sz="2000"/>
            </a:lvl7pPr>
            <a:lvl8pPr marL="3200240" indent="0" algn="ctr">
              <a:buNone/>
              <a:defRPr sz="2000"/>
            </a:lvl8pPr>
            <a:lvl9pPr marL="3657418" indent="0" algn="ctr">
              <a:buNone/>
              <a:defRPr sz="2000"/>
            </a:lvl9pPr>
          </a:lstStyle>
          <a:p>
            <a:r>
              <a:rPr lang="en-US" dirty="0"/>
              <a:t>Click to edit master subtitle style</a:t>
            </a:r>
          </a:p>
        </p:txBody>
      </p:sp>
      <p:sp>
        <p:nvSpPr>
          <p:cNvPr id="15" name="Date Placeholder 3"/>
          <p:cNvSpPr>
            <a:spLocks noGrp="1"/>
          </p:cNvSpPr>
          <p:nvPr>
            <p:ph type="dt" sz="half" idx="10"/>
          </p:nvPr>
        </p:nvSpPr>
        <p:spPr>
          <a:xfrm>
            <a:off x="64950" y="6459789"/>
            <a:ext cx="872309" cy="365125"/>
          </a:xfrm>
        </p:spPr>
        <p:txBody>
          <a:bodyPr/>
          <a:lstStyle>
            <a:lvl1pPr>
              <a:defRPr>
                <a:solidFill>
                  <a:schemeClr val="bg1">
                    <a:lumMod val="50000"/>
                  </a:schemeClr>
                </a:solidFill>
              </a:defRPr>
            </a:lvl1pPr>
          </a:lstStyle>
          <a:p>
            <a:fld id="{933502DC-D52D-4212-9058-BD6749F0962A}" type="datetime1">
              <a:rPr lang="en-US" smtClean="0"/>
              <a:t>2/7/2024</a:t>
            </a:fld>
            <a:endParaRPr lang="en-US" dirty="0"/>
          </a:p>
        </p:txBody>
      </p:sp>
      <p:pic>
        <p:nvPicPr>
          <p:cNvPr id="18" name="Picture 17"/>
          <p:cNvPicPr>
            <a:picLocks noChangeAspect="1"/>
          </p:cNvPicPr>
          <p:nvPr/>
        </p:nvPicPr>
        <p:blipFill rotWithShape="1">
          <a:blip r:embed="rId3" cstate="hqprint">
            <a:extLst>
              <a:ext uri="{28A0092B-C50C-407E-A947-70E740481C1C}">
                <a14:useLocalDpi xmlns:a14="http://schemas.microsoft.com/office/drawing/2010/main"/>
              </a:ext>
            </a:extLst>
          </a:blip>
          <a:srcRect t="-4288" r="-3731"/>
          <a:stretch/>
        </p:blipFill>
        <p:spPr>
          <a:xfrm>
            <a:off x="8003737" y="542163"/>
            <a:ext cx="1834523" cy="710418"/>
          </a:xfrm>
          <a:prstGeom prst="rect">
            <a:avLst/>
          </a:prstGeom>
        </p:spPr>
      </p:pic>
      <p:sp>
        <p:nvSpPr>
          <p:cNvPr id="19" name="Rectangle 18"/>
          <p:cNvSpPr/>
          <p:nvPr/>
        </p:nvSpPr>
        <p:spPr>
          <a:xfrm>
            <a:off x="1" y="1488314"/>
            <a:ext cx="203131" cy="1690255"/>
          </a:xfrm>
          <a:prstGeom prst="rect">
            <a:avLst/>
          </a:prstGeom>
          <a:solidFill>
            <a:schemeClr val="accent3">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TextBox 23"/>
          <p:cNvSpPr txBox="1"/>
          <p:nvPr/>
        </p:nvSpPr>
        <p:spPr>
          <a:xfrm>
            <a:off x="754213" y="4316413"/>
            <a:ext cx="2225040" cy="276999"/>
          </a:xfrm>
          <a:prstGeom prst="rect">
            <a:avLst/>
          </a:prstGeom>
          <a:noFill/>
        </p:spPr>
        <p:txBody>
          <a:bodyPr wrap="square" rtlCol="0">
            <a:spAutoFit/>
          </a:bodyPr>
          <a:lstStyle/>
          <a:p>
            <a:r>
              <a:rPr lang="en-US" sz="1200" i="1" spc="300" dirty="0">
                <a:solidFill>
                  <a:srgbClr val="00ACD9"/>
                </a:solidFill>
              </a:rPr>
              <a:t>Authors:</a:t>
            </a:r>
          </a:p>
        </p:txBody>
      </p:sp>
      <p:pic>
        <p:nvPicPr>
          <p:cNvPr id="30" name="Picture 29"/>
          <p:cNvPicPr>
            <a:picLocks/>
          </p:cNvPicPr>
          <p:nvPr/>
        </p:nvPicPr>
        <p:blipFill>
          <a:blip r:embed="rId4" cstate="email">
            <a:extLst>
              <a:ext uri="{28A0092B-C50C-407E-A947-70E740481C1C}">
                <a14:useLocalDpi xmlns:a14="http://schemas.microsoft.com/office/drawing/2010/main"/>
              </a:ext>
            </a:extLst>
          </a:blip>
          <a:stretch>
            <a:fillRect/>
          </a:stretch>
        </p:blipFill>
        <p:spPr>
          <a:xfrm>
            <a:off x="789245" y="5868577"/>
            <a:ext cx="9399784" cy="36576"/>
          </a:xfrm>
          <a:prstGeom prst="rect">
            <a:avLst/>
          </a:prstGeom>
        </p:spPr>
      </p:pic>
      <p:pic>
        <p:nvPicPr>
          <p:cNvPr id="25" name="Picture 2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336794" y="5510218"/>
            <a:ext cx="564475" cy="163698"/>
          </a:xfrm>
          <a:prstGeom prst="rect">
            <a:avLst/>
          </a:prstGeom>
        </p:spPr>
      </p:pic>
      <p:pic>
        <p:nvPicPr>
          <p:cNvPr id="26" name="Picture 2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399371" y="5478791"/>
            <a:ext cx="776320" cy="194889"/>
          </a:xfrm>
          <a:prstGeom prst="rect">
            <a:avLst/>
          </a:prstGeom>
        </p:spPr>
      </p:pic>
      <p:sp>
        <p:nvSpPr>
          <p:cNvPr id="32" name="Rectangle 31"/>
          <p:cNvSpPr/>
          <p:nvPr/>
        </p:nvSpPr>
        <p:spPr>
          <a:xfrm>
            <a:off x="789245" y="3173641"/>
            <a:ext cx="2037083" cy="905163"/>
          </a:xfrm>
          <a:prstGeom prst="rect">
            <a:avLst/>
          </a:prstGeom>
          <a:blipFill>
            <a:blip r:embed="rId7"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3" name="Rectangle 32"/>
          <p:cNvSpPr/>
          <p:nvPr/>
        </p:nvSpPr>
        <p:spPr>
          <a:xfrm>
            <a:off x="2865811" y="3173641"/>
            <a:ext cx="1345972" cy="905163"/>
          </a:xfrm>
          <a:prstGeom prst="rect">
            <a:avLst/>
          </a:prstGeom>
          <a:blipFill>
            <a:blip r:embed="rId8"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4" name="Rectangle 33"/>
          <p:cNvSpPr/>
          <p:nvPr/>
        </p:nvSpPr>
        <p:spPr>
          <a:xfrm>
            <a:off x="4251265" y="3173641"/>
            <a:ext cx="3314307" cy="905163"/>
          </a:xfrm>
          <a:prstGeom prst="rect">
            <a:avLst/>
          </a:prstGeom>
          <a:blipFill>
            <a:blip r:embed="rId9"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5" name="Rectangle 34"/>
          <p:cNvSpPr/>
          <p:nvPr/>
        </p:nvSpPr>
        <p:spPr>
          <a:xfrm>
            <a:off x="7565572" y="1621933"/>
            <a:ext cx="2623459" cy="1421017"/>
          </a:xfrm>
          <a:prstGeom prst="rect">
            <a:avLst/>
          </a:prstGeom>
          <a:blipFill dpi="0" rotWithShape="1">
            <a:blip r:embed="rId10"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2" name="TextBox 21"/>
          <p:cNvSpPr txBox="1"/>
          <p:nvPr/>
        </p:nvSpPr>
        <p:spPr>
          <a:xfrm>
            <a:off x="10399371" y="5786104"/>
            <a:ext cx="1552640" cy="923330"/>
          </a:xfrm>
          <a:prstGeom prst="rect">
            <a:avLst/>
          </a:prstGeom>
          <a:noFill/>
        </p:spPr>
        <p:txBody>
          <a:bodyPr wrap="square" rtlCol="0">
            <a:spAutoFit/>
          </a:bodyPr>
          <a:lstStyle/>
          <a:p>
            <a:pPr algn="ctr"/>
            <a:r>
              <a:rPr lang="en-US" sz="600" b="0" i="0" kern="1200" dirty="0">
                <a:solidFill>
                  <a:schemeClr val="tx1"/>
                </a:solidFill>
                <a:effectLst/>
                <a:latin typeface="+mn-lt"/>
                <a:ea typeface="+mn-ea"/>
                <a:cs typeface="+mn-cs"/>
              </a:rPr>
              <a:t>Sandia National Laboratories is a </a:t>
            </a:r>
            <a:r>
              <a:rPr lang="en-US" sz="600" b="0" i="0" kern="1200" dirty="0" err="1">
                <a:solidFill>
                  <a:schemeClr val="tx1"/>
                </a:solidFill>
                <a:effectLst/>
                <a:latin typeface="+mn-lt"/>
                <a:ea typeface="+mn-ea"/>
                <a:cs typeface="+mn-cs"/>
              </a:rPr>
              <a:t>multimission</a:t>
            </a:r>
            <a:r>
              <a:rPr lang="en-US" sz="600" b="0" i="0" kern="1200" dirty="0">
                <a:solidFill>
                  <a:schemeClr val="tx1"/>
                </a:solidFill>
                <a:effectLst/>
                <a:latin typeface="+mn-lt"/>
                <a:ea typeface="+mn-ea"/>
                <a:cs typeface="+mn-cs"/>
              </a:rPr>
              <a:t> laboratory managed and operated by National Technology &amp; Engineering Solutions of Sandia, LLC, a wholly owned subsidiary of Honeywell International Inc., for the U.S. Department of Energy’s National Nuclear Security Administration under contract DE-NA0003525.</a:t>
            </a:r>
            <a:endParaRPr lang="en-US" sz="6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marL="0">
              <a:defRPr/>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DF9367-8E19-584D-AFFE-3EFBBA0295C7}" type="datetime1">
              <a:rPr lang="en-US" smtClean="0"/>
              <a:t>2/7/2024</a:t>
            </a:fld>
            <a:endParaRPr lang="en-US"/>
          </a:p>
        </p:txBody>
      </p:sp>
      <p:sp>
        <p:nvSpPr>
          <p:cNvPr id="5" name="Footer Placeholder 4"/>
          <p:cNvSpPr>
            <a:spLocks noGrp="1"/>
          </p:cNvSpPr>
          <p:nvPr>
            <p:ph type="ftr" sz="quarter" idx="11"/>
          </p:nvPr>
        </p:nvSpPr>
        <p:spPr/>
        <p:txBody>
          <a:bodyPr/>
          <a:lstStyle>
            <a:lvl1pPr>
              <a:defRPr>
                <a:solidFill>
                  <a:schemeClr val="bg2">
                    <a:lumMod val="25000"/>
                  </a:schemeClr>
                </a:solidFill>
              </a:defRPr>
            </a:lvl1pPr>
          </a:lstStyle>
          <a:p>
            <a:endParaRPr lang="en-US"/>
          </a:p>
        </p:txBody>
      </p:sp>
      <p:sp>
        <p:nvSpPr>
          <p:cNvPr id="6" name="Slide Number Placeholder 5"/>
          <p:cNvSpPr>
            <a:spLocks noGrp="1"/>
          </p:cNvSpPr>
          <p:nvPr>
            <p:ph type="sldNum" sz="quarter" idx="12"/>
          </p:nvPr>
        </p:nvSpPr>
        <p:spPr/>
        <p:txBody>
          <a:bodyPr/>
          <a:lstStyle/>
          <a:p>
            <a:fld id="{6113E31D-E2AB-40D1-8B51-AFA5AFEF393A}" type="slidenum">
              <a:rPr lang="en-US" dirty="0"/>
              <a:t>‹#›</a:t>
            </a:fld>
            <a:endParaRPr lang="en-US"/>
          </a:p>
        </p:txBody>
      </p:sp>
    </p:spTree>
    <p:extLst>
      <p:ext uri="{BB962C8B-B14F-4D97-AF65-F5344CB8AC3E}">
        <p14:creationId xmlns:p14="http://schemas.microsoft.com/office/powerpoint/2010/main" val="3956826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Double Contne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3835B1B-1234-434F-BA64-2F5E81CEE720}" type="datetime1">
              <a:rPr lang="en-US" smtClean="0"/>
              <a:t>2/7/2024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a:p>
        </p:txBody>
      </p:sp>
      <p:sp>
        <p:nvSpPr>
          <p:cNvPr id="7" name="Content Placeholder 6"/>
          <p:cNvSpPr>
            <a:spLocks noGrp="1"/>
          </p:cNvSpPr>
          <p:nvPr>
            <p:ph sz="quarter" idx="13"/>
          </p:nvPr>
        </p:nvSpPr>
        <p:spPr>
          <a:xfrm>
            <a:off x="720725" y="1125414"/>
            <a:ext cx="4934487" cy="48880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p:cNvSpPr>
            <a:spLocks noGrp="1"/>
          </p:cNvSpPr>
          <p:nvPr>
            <p:ph sz="quarter" idx="14"/>
          </p:nvPr>
        </p:nvSpPr>
        <p:spPr>
          <a:xfrm>
            <a:off x="5887330" y="1125414"/>
            <a:ext cx="4891718" cy="48880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43211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DE19A3E-72A3-094D-BE9C-748891D343EA}" type="datetime1">
              <a:rPr lang="en-US" smtClean="0"/>
              <a:t>2/7/2024</a:t>
            </a:fld>
            <a:endParaRPr lang="en-US"/>
          </a:p>
        </p:txBody>
      </p:sp>
      <p:sp>
        <p:nvSpPr>
          <p:cNvPr id="4" name="Footer Placeholder 3"/>
          <p:cNvSpPr>
            <a:spLocks noGrp="1"/>
          </p:cNvSpPr>
          <p:nvPr>
            <p:ph type="ftr" sz="quarter" idx="11"/>
          </p:nvPr>
        </p:nvSpPr>
        <p:spPr/>
        <p:txBody>
          <a:bodyPr/>
          <a:lstStyle>
            <a:lvl1pPr>
              <a:defRPr>
                <a:solidFill>
                  <a:schemeClr val="bg2">
                    <a:lumMod val="25000"/>
                  </a:schemeClr>
                </a:solidFill>
              </a:defRPr>
            </a:lvl1p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4004169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5BFB98F-B1FD-6E40-922F-164F08E18587}" type="datetime1">
              <a:rPr lang="en-US" smtClean="0"/>
              <a:t>2/7/2024</a:t>
            </a:fld>
            <a:endParaRPr lang="en-US"/>
          </a:p>
        </p:txBody>
      </p:sp>
      <p:sp>
        <p:nvSpPr>
          <p:cNvPr id="4" name="Footer Placeholder 3"/>
          <p:cNvSpPr>
            <a:spLocks noGrp="1"/>
          </p:cNvSpPr>
          <p:nvPr>
            <p:ph type="ftr" sz="quarter" idx="11"/>
          </p:nvPr>
        </p:nvSpPr>
        <p:spPr/>
        <p:txBody>
          <a:bodyPr/>
          <a:lstStyle>
            <a:lvl1pPr>
              <a:defRPr>
                <a:solidFill>
                  <a:schemeClr val="bg2">
                    <a:lumMod val="25000"/>
                  </a:schemeClr>
                </a:solidFill>
              </a:defRPr>
            </a:lvl1p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987701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NM Section Title White">
    <p:spTree>
      <p:nvGrpSpPr>
        <p:cNvPr id="1" name=""/>
        <p:cNvGrpSpPr/>
        <p:nvPr/>
      </p:nvGrpSpPr>
      <p:grpSpPr>
        <a:xfrm>
          <a:off x="0" y="0"/>
          <a:ext cx="0" cy="0"/>
          <a:chOff x="0" y="0"/>
          <a:chExt cx="0" cy="0"/>
        </a:xfrm>
      </p:grpSpPr>
      <p:pic>
        <p:nvPicPr>
          <p:cNvPr id="26" name="Picture 25"/>
          <p:cNvPicPr>
            <a:picLocks noChangeAspect="1"/>
          </p:cNvPicPr>
          <p:nvPr/>
        </p:nvPicPr>
        <p:blipFill rotWithShape="1">
          <a:blip r:embed="rId2" cstate="email">
            <a:alphaModFix amt="33000"/>
            <a:extLst>
              <a:ext uri="{28A0092B-C50C-407E-A947-70E740481C1C}">
                <a14:useLocalDpi xmlns:a14="http://schemas.microsoft.com/office/drawing/2010/main"/>
              </a:ext>
            </a:extLst>
          </a:blip>
          <a:srcRect/>
          <a:stretch/>
        </p:blipFill>
        <p:spPr>
          <a:xfrm>
            <a:off x="0" y="4"/>
            <a:ext cx="12192000" cy="8747085"/>
          </a:xfrm>
          <a:prstGeom prst="rect">
            <a:avLst/>
          </a:prstGeom>
        </p:spPr>
      </p:pic>
      <p:pic>
        <p:nvPicPr>
          <p:cNvPr id="15" name="Picture 14"/>
          <p:cNvPicPr>
            <a:picLocks noChangeAspect="1"/>
          </p:cNvPicPr>
          <p:nvPr/>
        </p:nvPicPr>
        <p:blipFill rotWithShape="1">
          <a:blip r:embed="rId3" cstate="email">
            <a:alphaModFix/>
            <a:extLst>
              <a:ext uri="{28A0092B-C50C-407E-A947-70E740481C1C}">
                <a14:useLocalDpi xmlns:a14="http://schemas.microsoft.com/office/drawing/2010/main"/>
              </a:ext>
            </a:extLst>
          </a:blip>
          <a:srcRect/>
          <a:stretch/>
        </p:blipFill>
        <p:spPr>
          <a:xfrm>
            <a:off x="-1" y="4"/>
            <a:ext cx="4038961" cy="8747085"/>
          </a:xfrm>
          <a:prstGeom prst="rect">
            <a:avLst/>
          </a:prstGeom>
        </p:spPr>
      </p:pic>
      <p:sp>
        <p:nvSpPr>
          <p:cNvPr id="10" name="Rectangle 9"/>
          <p:cNvSpPr/>
          <p:nvPr/>
        </p:nvSpPr>
        <p:spPr>
          <a:xfrm>
            <a:off x="1" y="3112603"/>
            <a:ext cx="12192000" cy="16952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800" dirty="0"/>
          </a:p>
        </p:txBody>
      </p:sp>
      <p:sp>
        <p:nvSpPr>
          <p:cNvPr id="2" name="Title 1"/>
          <p:cNvSpPr>
            <a:spLocks noGrp="1"/>
          </p:cNvSpPr>
          <p:nvPr>
            <p:ph type="ctrTitle" hasCustomPrompt="1"/>
          </p:nvPr>
        </p:nvSpPr>
        <p:spPr>
          <a:xfrm>
            <a:off x="4130694" y="3112607"/>
            <a:ext cx="6190211" cy="1690255"/>
          </a:xfrm>
        </p:spPr>
        <p:txBody>
          <a:bodyPr anchor="ctr">
            <a:normAutofit/>
          </a:bodyPr>
          <a:lstStyle>
            <a:lvl1pPr algn="l">
              <a:lnSpc>
                <a:spcPts val="3700"/>
              </a:lnSpc>
              <a:defRPr sz="3600" spc="31" baseline="0">
                <a:solidFill>
                  <a:schemeClr val="bg1"/>
                </a:solidFill>
                <a:latin typeface="Gill Sans MT" charset="0"/>
                <a:ea typeface="Gill Sans MT" charset="0"/>
                <a:cs typeface="Gill Sans MT" charset="0"/>
              </a:defRPr>
            </a:lvl1pPr>
          </a:lstStyle>
          <a:p>
            <a:r>
              <a:rPr lang="en-US" dirty="0"/>
              <a:t>CLICK TO EDIT MASTER TITLE STYLE</a:t>
            </a:r>
          </a:p>
        </p:txBody>
      </p:sp>
      <p:sp>
        <p:nvSpPr>
          <p:cNvPr id="3" name="Subtitle 2"/>
          <p:cNvSpPr>
            <a:spLocks noGrp="1"/>
          </p:cNvSpPr>
          <p:nvPr>
            <p:ph type="subTitle" idx="1" hasCustomPrompt="1"/>
          </p:nvPr>
        </p:nvSpPr>
        <p:spPr>
          <a:xfrm>
            <a:off x="4130696" y="5064546"/>
            <a:ext cx="6261331" cy="353125"/>
          </a:xfrm>
        </p:spPr>
        <p:txBody>
          <a:bodyPr lIns="91440" rIns="91440">
            <a:normAutofit/>
          </a:bodyPr>
          <a:lstStyle>
            <a:lvl1pPr marL="0" indent="0" algn="l">
              <a:buNone/>
              <a:defRPr sz="1800" cap="none" spc="200" baseline="0">
                <a:solidFill>
                  <a:schemeClr val="tx1"/>
                </a:solidFill>
                <a:latin typeface="Garamond" charset="0"/>
                <a:ea typeface="Garamond" charset="0"/>
                <a:cs typeface="Garamond" charset="0"/>
              </a:defRPr>
            </a:lvl1pPr>
            <a:lvl2pPr marL="457178" indent="0" algn="ctr">
              <a:buNone/>
              <a:defRPr sz="2400"/>
            </a:lvl2pPr>
            <a:lvl3pPr marL="914354" indent="0" algn="ctr">
              <a:buNone/>
              <a:defRPr sz="2400"/>
            </a:lvl3pPr>
            <a:lvl4pPr marL="1371532" indent="0" algn="ctr">
              <a:buNone/>
              <a:defRPr sz="2000"/>
            </a:lvl4pPr>
            <a:lvl5pPr marL="1828709" indent="0" algn="ctr">
              <a:buNone/>
              <a:defRPr sz="2000"/>
            </a:lvl5pPr>
            <a:lvl6pPr marL="2285886" indent="0" algn="ctr">
              <a:buNone/>
              <a:defRPr sz="2000"/>
            </a:lvl6pPr>
            <a:lvl7pPr marL="2743062" indent="0" algn="ctr">
              <a:buNone/>
              <a:defRPr sz="2000"/>
            </a:lvl7pPr>
            <a:lvl8pPr marL="3200240" indent="0" algn="ctr">
              <a:buNone/>
              <a:defRPr sz="2000"/>
            </a:lvl8pPr>
            <a:lvl9pPr marL="3657418" indent="0" algn="ctr">
              <a:buNone/>
              <a:defRPr sz="2000"/>
            </a:lvl9pPr>
          </a:lstStyle>
          <a:p>
            <a:r>
              <a:rPr lang="en-US" dirty="0"/>
              <a:t>Click to edit master subtitle style</a:t>
            </a:r>
          </a:p>
        </p:txBody>
      </p:sp>
      <p:sp>
        <p:nvSpPr>
          <p:cNvPr id="4" name="Date Placeholder 3"/>
          <p:cNvSpPr>
            <a:spLocks noGrp="1"/>
          </p:cNvSpPr>
          <p:nvPr>
            <p:ph type="dt" sz="half" idx="10"/>
          </p:nvPr>
        </p:nvSpPr>
        <p:spPr>
          <a:xfrm>
            <a:off x="64950" y="6488664"/>
            <a:ext cx="857069" cy="365125"/>
          </a:xfrm>
        </p:spPr>
        <p:txBody>
          <a:bodyPr/>
          <a:lstStyle>
            <a:lvl1pPr>
              <a:defRPr>
                <a:solidFill>
                  <a:schemeClr val="tx1"/>
                </a:solidFill>
              </a:defRPr>
            </a:lvl1pPr>
          </a:lstStyle>
          <a:p>
            <a:fld id="{0A82EFA2-BA78-4113-B18E-72101D73D487}" type="datetime1">
              <a:rPr lang="en-US" smtClean="0"/>
              <a:t>2/7/2024</a:t>
            </a:fld>
            <a:endParaRPr lang="en-US" dirty="0"/>
          </a:p>
        </p:txBody>
      </p:sp>
      <p:sp>
        <p:nvSpPr>
          <p:cNvPr id="14" name="Rectangle 13"/>
          <p:cNvSpPr/>
          <p:nvPr/>
        </p:nvSpPr>
        <p:spPr>
          <a:xfrm>
            <a:off x="1" y="3112607"/>
            <a:ext cx="203131" cy="1690255"/>
          </a:xfrm>
          <a:prstGeom prst="rect">
            <a:avLst/>
          </a:prstGeom>
          <a:solidFill>
            <a:schemeClr val="accent3">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800" dirty="0"/>
          </a:p>
        </p:txBody>
      </p:sp>
      <p:pic>
        <p:nvPicPr>
          <p:cNvPr id="7" name="Picture 6"/>
          <p:cNvPicPr>
            <a:picLocks/>
          </p:cNvPicPr>
          <p:nvPr/>
        </p:nvPicPr>
        <p:blipFill>
          <a:blip r:embed="rId4" cstate="email">
            <a:extLst>
              <a:ext uri="{28A0092B-C50C-407E-A947-70E740481C1C}">
                <a14:useLocalDpi xmlns:a14="http://schemas.microsoft.com/office/drawing/2010/main"/>
              </a:ext>
            </a:extLst>
          </a:blip>
          <a:stretch>
            <a:fillRect/>
          </a:stretch>
        </p:blipFill>
        <p:spPr>
          <a:xfrm>
            <a:off x="4038960" y="4893378"/>
            <a:ext cx="8153043" cy="6363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0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and Content White">
    <p:spTree>
      <p:nvGrpSpPr>
        <p:cNvPr id="1" name=""/>
        <p:cNvGrpSpPr/>
        <p:nvPr/>
      </p:nvGrpSpPr>
      <p:grpSpPr>
        <a:xfrm>
          <a:off x="0" y="0"/>
          <a:ext cx="0" cy="0"/>
          <a:chOff x="0" y="0"/>
          <a:chExt cx="0" cy="0"/>
        </a:xfrm>
      </p:grpSpPr>
      <p:sp>
        <p:nvSpPr>
          <p:cNvPr id="17" name="Rectangle 16"/>
          <p:cNvSpPr/>
          <p:nvPr/>
        </p:nvSpPr>
        <p:spPr>
          <a:xfrm rot="5400000">
            <a:off x="196407" y="352887"/>
            <a:ext cx="772430" cy="666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Title Placeholder 1"/>
          <p:cNvSpPr>
            <a:spLocks noGrp="1"/>
          </p:cNvSpPr>
          <p:nvPr>
            <p:ph type="title" hasCustomPrompt="1"/>
          </p:nvPr>
        </p:nvSpPr>
        <p:spPr>
          <a:xfrm>
            <a:off x="720648" y="246888"/>
            <a:ext cx="10844784" cy="694944"/>
          </a:xfrm>
          <a:prstGeom prst="rect">
            <a:avLst/>
          </a:prstGeom>
        </p:spPr>
        <p:txBody>
          <a:bodyPr vert="horz" lIns="91440" tIns="45720" rIns="91440" bIns="45720" rtlCol="0" anchor="t" anchorCtr="0">
            <a:noAutofit/>
          </a:bodyPr>
          <a:lstStyle>
            <a:lvl1pPr>
              <a:defRPr>
                <a:solidFill>
                  <a:schemeClr val="bg2">
                    <a:lumMod val="25000"/>
                  </a:schemeClr>
                </a:solidFill>
              </a:defRPr>
            </a:lvl1pPr>
          </a:lstStyle>
          <a:p>
            <a:r>
              <a:rPr lang="en-US" dirty="0"/>
              <a:t>CLICK TO EDIT MASTER TITLE STYLE</a:t>
            </a:r>
          </a:p>
        </p:txBody>
      </p:sp>
      <p:sp>
        <p:nvSpPr>
          <p:cNvPr id="20" name="Date Placeholder 3"/>
          <p:cNvSpPr>
            <a:spLocks noGrp="1"/>
          </p:cNvSpPr>
          <p:nvPr>
            <p:ph type="dt" sz="half" idx="2"/>
          </p:nvPr>
        </p:nvSpPr>
        <p:spPr>
          <a:xfrm>
            <a:off x="64951" y="6492875"/>
            <a:ext cx="2472271" cy="365125"/>
          </a:xfrm>
          <a:prstGeom prst="rect">
            <a:avLst/>
          </a:prstGeom>
        </p:spPr>
        <p:txBody>
          <a:bodyPr vert="horz" lIns="91440" tIns="45720" rIns="91440" bIns="45720" rtlCol="0" anchor="ctr"/>
          <a:lstStyle>
            <a:lvl1pPr algn="l">
              <a:defRPr sz="1000">
                <a:solidFill>
                  <a:schemeClr val="bg1">
                    <a:lumMod val="50000"/>
                  </a:schemeClr>
                </a:solidFill>
              </a:defRPr>
            </a:lvl1pPr>
          </a:lstStyle>
          <a:p>
            <a:fld id="{42DBB2FB-2109-41DD-914D-DC4C4AB493CE}" type="datetime1">
              <a:rPr lang="en-US" smtClean="0"/>
              <a:t>2/7/2024</a:t>
            </a:fld>
            <a:endParaRPr lang="en-US" dirty="0"/>
          </a:p>
        </p:txBody>
      </p:sp>
      <p:sp>
        <p:nvSpPr>
          <p:cNvPr id="22" name="Slide Number Placeholder 5"/>
          <p:cNvSpPr>
            <a:spLocks noGrp="1"/>
          </p:cNvSpPr>
          <p:nvPr>
            <p:ph type="sldNum" sz="quarter" idx="4"/>
          </p:nvPr>
        </p:nvSpPr>
        <p:spPr>
          <a:xfrm>
            <a:off x="11674644" y="6492875"/>
            <a:ext cx="419397" cy="365125"/>
          </a:xfrm>
          <a:prstGeom prst="rect">
            <a:avLst/>
          </a:prstGeom>
        </p:spPr>
        <p:txBody>
          <a:bodyPr vert="horz" lIns="91440" tIns="45720" rIns="91440" bIns="45720" rtlCol="0" anchor="ctr"/>
          <a:lstStyle>
            <a:lvl1pPr algn="r">
              <a:defRPr sz="1000">
                <a:solidFill>
                  <a:srgbClr val="000000"/>
                </a:solidFill>
              </a:defRPr>
            </a:lvl1pPr>
          </a:lstStyle>
          <a:p>
            <a:fld id="{4FAB73BC-B049-4115-A692-8D63A059BFB8}" type="slidenum">
              <a:rPr lang="en-US" smtClean="0"/>
              <a:pPr/>
              <a:t>‹#›</a:t>
            </a:fld>
            <a:endParaRPr lang="en-US" dirty="0"/>
          </a:p>
        </p:txBody>
      </p:sp>
      <p:sp>
        <p:nvSpPr>
          <p:cNvPr id="4" name="Text Placeholder 3"/>
          <p:cNvSpPr>
            <a:spLocks noGrp="1"/>
          </p:cNvSpPr>
          <p:nvPr>
            <p:ph type="body" sz="quarter" idx="10"/>
          </p:nvPr>
        </p:nvSpPr>
        <p:spPr>
          <a:xfrm>
            <a:off x="720648" y="1124712"/>
            <a:ext cx="10844784" cy="5404104"/>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Rectangle 10"/>
          <p:cNvSpPr/>
          <p:nvPr/>
        </p:nvSpPr>
        <p:spPr>
          <a:xfrm>
            <a:off x="11734800" y="408404"/>
            <a:ext cx="457199" cy="3683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2" name="Picture 1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795760" y="475488"/>
            <a:ext cx="259675" cy="251610"/>
          </a:xfrm>
          <a:prstGeom prst="rect">
            <a:avLst/>
          </a:prstGeom>
        </p:spPr>
      </p:pic>
      <p:grpSp>
        <p:nvGrpSpPr>
          <p:cNvPr id="3" name="Group 2"/>
          <p:cNvGrpSpPr/>
          <p:nvPr/>
        </p:nvGrpSpPr>
        <p:grpSpPr>
          <a:xfrm>
            <a:off x="12125325" y="0"/>
            <a:ext cx="66679" cy="6857999"/>
            <a:chOff x="12125325" y="0"/>
            <a:chExt cx="66679" cy="6857999"/>
          </a:xfrm>
        </p:grpSpPr>
        <p:pic>
          <p:nvPicPr>
            <p:cNvPr id="13" name="Picture 12"/>
            <p:cNvPicPr>
              <a:picLocks/>
            </p:cNvPicPr>
            <p:nvPr/>
          </p:nvPicPr>
          <p:blipFill rotWithShape="1">
            <a:blip r:embed="rId3" cstate="hqprint">
              <a:extLst>
                <a:ext uri="{28A0092B-C50C-407E-A947-70E740481C1C}">
                  <a14:useLocalDpi xmlns:a14="http://schemas.microsoft.com/office/drawing/2010/main"/>
                </a:ext>
              </a:extLst>
            </a:blip>
            <a:srcRect b="-3"/>
            <a:stretch/>
          </p:blipFill>
          <p:spPr>
            <a:xfrm rot="16200000">
              <a:off x="8773049" y="3439044"/>
              <a:ext cx="6771231" cy="66679"/>
            </a:xfrm>
            <a:prstGeom prst="rect">
              <a:avLst/>
            </a:prstGeom>
          </p:spPr>
        </p:pic>
        <p:sp>
          <p:nvSpPr>
            <p:cNvPr id="2" name="Rectangle 1"/>
            <p:cNvSpPr/>
            <p:nvPr/>
          </p:nvSpPr>
          <p:spPr>
            <a:xfrm>
              <a:off x="12125325" y="0"/>
              <a:ext cx="66675" cy="2825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le Only White">
    <p:spTree>
      <p:nvGrpSpPr>
        <p:cNvPr id="1" name=""/>
        <p:cNvGrpSpPr/>
        <p:nvPr/>
      </p:nvGrpSpPr>
      <p:grpSpPr>
        <a:xfrm>
          <a:off x="0" y="0"/>
          <a:ext cx="0" cy="0"/>
          <a:chOff x="0" y="0"/>
          <a:chExt cx="0" cy="0"/>
        </a:xfrm>
      </p:grpSpPr>
      <p:sp>
        <p:nvSpPr>
          <p:cNvPr id="18" name="Title Placeholder 1"/>
          <p:cNvSpPr>
            <a:spLocks noGrp="1"/>
          </p:cNvSpPr>
          <p:nvPr>
            <p:ph type="title" hasCustomPrompt="1"/>
          </p:nvPr>
        </p:nvSpPr>
        <p:spPr>
          <a:xfrm>
            <a:off x="720648" y="327591"/>
            <a:ext cx="10058400" cy="570225"/>
          </a:xfrm>
          <a:prstGeom prst="rect">
            <a:avLst/>
          </a:prstGeom>
        </p:spPr>
        <p:txBody>
          <a:bodyPr vert="horz" lIns="91440" tIns="45720" rIns="91440" bIns="45720" rtlCol="0" anchor="b">
            <a:noAutofit/>
          </a:bodyPr>
          <a:lstStyle>
            <a:lvl1pPr>
              <a:defRPr>
                <a:solidFill>
                  <a:schemeClr val="bg2">
                    <a:lumMod val="25000"/>
                  </a:schemeClr>
                </a:solidFill>
              </a:defRPr>
            </a:lvl1pPr>
          </a:lstStyle>
          <a:p>
            <a:r>
              <a:rPr lang="en-US" dirty="0"/>
              <a:t>CLICK TO EDIT MASTER TITLE STYLE</a:t>
            </a:r>
          </a:p>
        </p:txBody>
      </p:sp>
      <p:sp>
        <p:nvSpPr>
          <p:cNvPr id="20" name="Date Placeholder 3"/>
          <p:cNvSpPr>
            <a:spLocks noGrp="1"/>
          </p:cNvSpPr>
          <p:nvPr>
            <p:ph type="dt" sz="half" idx="2"/>
          </p:nvPr>
        </p:nvSpPr>
        <p:spPr>
          <a:xfrm>
            <a:off x="64951" y="6492875"/>
            <a:ext cx="2472271" cy="365125"/>
          </a:xfrm>
          <a:prstGeom prst="rect">
            <a:avLst/>
          </a:prstGeom>
        </p:spPr>
        <p:txBody>
          <a:bodyPr vert="horz" lIns="91440" tIns="45720" rIns="91440" bIns="45720" rtlCol="0" anchor="ctr"/>
          <a:lstStyle>
            <a:lvl1pPr algn="l">
              <a:defRPr sz="1000">
                <a:solidFill>
                  <a:schemeClr val="bg1">
                    <a:lumMod val="50000"/>
                  </a:schemeClr>
                </a:solidFill>
              </a:defRPr>
            </a:lvl1pPr>
          </a:lstStyle>
          <a:p>
            <a:fld id="{5A92A113-8E0F-41DE-82E3-1FE542D5A657}" type="datetime1">
              <a:rPr lang="en-US" smtClean="0"/>
              <a:t>2/7/2024</a:t>
            </a:fld>
            <a:endParaRPr lang="en-US" dirty="0"/>
          </a:p>
        </p:txBody>
      </p:sp>
      <p:sp>
        <p:nvSpPr>
          <p:cNvPr id="22" name="Slide Number Placeholder 5"/>
          <p:cNvSpPr>
            <a:spLocks noGrp="1"/>
          </p:cNvSpPr>
          <p:nvPr>
            <p:ph type="sldNum" sz="quarter" idx="4"/>
          </p:nvPr>
        </p:nvSpPr>
        <p:spPr>
          <a:xfrm>
            <a:off x="11705928" y="6492875"/>
            <a:ext cx="419397" cy="365125"/>
          </a:xfrm>
          <a:prstGeom prst="rect">
            <a:avLst/>
          </a:prstGeom>
        </p:spPr>
        <p:txBody>
          <a:bodyPr vert="horz" lIns="91440" tIns="45720" rIns="91440" bIns="45720" rtlCol="0" anchor="ctr"/>
          <a:lstStyle>
            <a:lvl1pPr algn="r">
              <a:defRPr sz="1000">
                <a:solidFill>
                  <a:srgbClr val="000000"/>
                </a:solidFill>
              </a:defRPr>
            </a:lvl1pPr>
          </a:lstStyle>
          <a:p>
            <a:fld id="{4FAB73BC-B049-4115-A692-8D63A059BFB8}" type="slidenum">
              <a:rPr lang="en-US" smtClean="0"/>
              <a:pPr/>
              <a:t>‹#›</a:t>
            </a:fld>
            <a:endParaRPr lang="en-US" dirty="0"/>
          </a:p>
        </p:txBody>
      </p:sp>
      <p:sp>
        <p:nvSpPr>
          <p:cNvPr id="11" name="Rectangle 10"/>
          <p:cNvSpPr/>
          <p:nvPr/>
        </p:nvSpPr>
        <p:spPr>
          <a:xfrm>
            <a:off x="11731752" y="408862"/>
            <a:ext cx="457200" cy="3683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2" name="Picture 1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795760" y="475488"/>
            <a:ext cx="259675" cy="251610"/>
          </a:xfrm>
          <a:prstGeom prst="rect">
            <a:avLst/>
          </a:prstGeom>
        </p:spPr>
      </p:pic>
      <p:grpSp>
        <p:nvGrpSpPr>
          <p:cNvPr id="10" name="Group 9"/>
          <p:cNvGrpSpPr/>
          <p:nvPr/>
        </p:nvGrpSpPr>
        <p:grpSpPr>
          <a:xfrm>
            <a:off x="12125325" y="0"/>
            <a:ext cx="66679" cy="6857999"/>
            <a:chOff x="12125325" y="0"/>
            <a:chExt cx="66679" cy="6857999"/>
          </a:xfrm>
        </p:grpSpPr>
        <p:pic>
          <p:nvPicPr>
            <p:cNvPr id="14" name="Picture 13"/>
            <p:cNvPicPr>
              <a:picLocks/>
            </p:cNvPicPr>
            <p:nvPr/>
          </p:nvPicPr>
          <p:blipFill rotWithShape="1">
            <a:blip r:embed="rId3" cstate="hqprint">
              <a:extLst>
                <a:ext uri="{28A0092B-C50C-407E-A947-70E740481C1C}">
                  <a14:useLocalDpi xmlns:a14="http://schemas.microsoft.com/office/drawing/2010/main"/>
                </a:ext>
              </a:extLst>
            </a:blip>
            <a:srcRect b="-3"/>
            <a:stretch/>
          </p:blipFill>
          <p:spPr>
            <a:xfrm rot="16200000">
              <a:off x="8773049" y="3439044"/>
              <a:ext cx="6771231" cy="66679"/>
            </a:xfrm>
            <a:prstGeom prst="rect">
              <a:avLst/>
            </a:prstGeom>
          </p:spPr>
        </p:pic>
        <p:sp>
          <p:nvSpPr>
            <p:cNvPr id="15" name="Rectangle 14"/>
            <p:cNvSpPr/>
            <p:nvPr/>
          </p:nvSpPr>
          <p:spPr>
            <a:xfrm>
              <a:off x="12125325" y="0"/>
              <a:ext cx="66675" cy="2825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p:cNvSpPr/>
          <p:nvPr/>
        </p:nvSpPr>
        <p:spPr>
          <a:xfrm rot="5400000">
            <a:off x="196407" y="352887"/>
            <a:ext cx="772430" cy="666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Custom Layout White">
    <p:spTree>
      <p:nvGrpSpPr>
        <p:cNvPr id="1" name=""/>
        <p:cNvGrpSpPr/>
        <p:nvPr/>
      </p:nvGrpSpPr>
      <p:grpSpPr>
        <a:xfrm>
          <a:off x="0" y="0"/>
          <a:ext cx="0" cy="0"/>
          <a:chOff x="0" y="0"/>
          <a:chExt cx="0" cy="0"/>
        </a:xfrm>
      </p:grpSpPr>
      <p:sp>
        <p:nvSpPr>
          <p:cNvPr id="20" name="Date Placeholder 3"/>
          <p:cNvSpPr>
            <a:spLocks noGrp="1"/>
          </p:cNvSpPr>
          <p:nvPr>
            <p:ph type="dt" sz="half" idx="2"/>
          </p:nvPr>
        </p:nvSpPr>
        <p:spPr>
          <a:xfrm>
            <a:off x="64951" y="6492875"/>
            <a:ext cx="2472271" cy="365125"/>
          </a:xfrm>
          <a:prstGeom prst="rect">
            <a:avLst/>
          </a:prstGeom>
        </p:spPr>
        <p:txBody>
          <a:bodyPr vert="horz" lIns="91440" tIns="45720" rIns="91440" bIns="45720" rtlCol="0" anchor="ctr"/>
          <a:lstStyle>
            <a:lvl1pPr algn="l">
              <a:defRPr sz="1000">
                <a:solidFill>
                  <a:schemeClr val="bg1">
                    <a:lumMod val="50000"/>
                  </a:schemeClr>
                </a:solidFill>
              </a:defRPr>
            </a:lvl1pPr>
          </a:lstStyle>
          <a:p>
            <a:fld id="{684C8B15-CFF2-45DF-B351-EB510B8E87DC}" type="datetime1">
              <a:rPr lang="en-US" smtClean="0"/>
              <a:t>2/7/2024</a:t>
            </a:fld>
            <a:endParaRPr lang="en-US" dirty="0"/>
          </a:p>
        </p:txBody>
      </p:sp>
      <p:sp>
        <p:nvSpPr>
          <p:cNvPr id="22" name="Slide Number Placeholder 5"/>
          <p:cNvSpPr>
            <a:spLocks noGrp="1"/>
          </p:cNvSpPr>
          <p:nvPr>
            <p:ph type="sldNum" sz="quarter" idx="4"/>
          </p:nvPr>
        </p:nvSpPr>
        <p:spPr>
          <a:xfrm>
            <a:off x="11692711" y="6492875"/>
            <a:ext cx="419397" cy="365125"/>
          </a:xfrm>
          <a:prstGeom prst="rect">
            <a:avLst/>
          </a:prstGeom>
        </p:spPr>
        <p:txBody>
          <a:bodyPr vert="horz" lIns="91440" tIns="45720" rIns="91440" bIns="45720" rtlCol="0" anchor="ctr"/>
          <a:lstStyle>
            <a:lvl1pPr algn="r">
              <a:defRPr sz="1000">
                <a:solidFill>
                  <a:srgbClr val="000000"/>
                </a:solidFill>
              </a:defRPr>
            </a:lvl1pPr>
          </a:lstStyle>
          <a:p>
            <a:fld id="{4FAB73BC-B049-4115-A692-8D63A059BFB8}" type="slidenum">
              <a:rPr lang="en-US" smtClean="0"/>
              <a:pPr/>
              <a:t>‹#›</a:t>
            </a:fld>
            <a:endParaRPr lang="en-US" dirty="0"/>
          </a:p>
        </p:txBody>
      </p:sp>
      <p:sp>
        <p:nvSpPr>
          <p:cNvPr id="9" name="Rectangle 8"/>
          <p:cNvSpPr/>
          <p:nvPr/>
        </p:nvSpPr>
        <p:spPr>
          <a:xfrm rot="5400000">
            <a:off x="196407" y="352887"/>
            <a:ext cx="772430" cy="666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1731752" y="408862"/>
            <a:ext cx="457200" cy="3683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4" name="Picture 1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795760" y="475488"/>
            <a:ext cx="259675" cy="251610"/>
          </a:xfrm>
          <a:prstGeom prst="rect">
            <a:avLst/>
          </a:prstGeom>
        </p:spPr>
      </p:pic>
      <p:grpSp>
        <p:nvGrpSpPr>
          <p:cNvPr id="15" name="Group 14"/>
          <p:cNvGrpSpPr/>
          <p:nvPr/>
        </p:nvGrpSpPr>
        <p:grpSpPr>
          <a:xfrm>
            <a:off x="12125325" y="0"/>
            <a:ext cx="66679" cy="6857999"/>
            <a:chOff x="12125325" y="0"/>
            <a:chExt cx="66679" cy="6857999"/>
          </a:xfrm>
        </p:grpSpPr>
        <p:pic>
          <p:nvPicPr>
            <p:cNvPr id="16" name="Picture 15"/>
            <p:cNvPicPr>
              <a:picLocks/>
            </p:cNvPicPr>
            <p:nvPr/>
          </p:nvPicPr>
          <p:blipFill rotWithShape="1">
            <a:blip r:embed="rId3" cstate="hqprint">
              <a:extLst>
                <a:ext uri="{28A0092B-C50C-407E-A947-70E740481C1C}">
                  <a14:useLocalDpi xmlns:a14="http://schemas.microsoft.com/office/drawing/2010/main"/>
                </a:ext>
              </a:extLst>
            </a:blip>
            <a:srcRect b="-3"/>
            <a:stretch/>
          </p:blipFill>
          <p:spPr>
            <a:xfrm rot="16200000">
              <a:off x="8773049" y="3439044"/>
              <a:ext cx="6771231" cy="66679"/>
            </a:xfrm>
            <a:prstGeom prst="rect">
              <a:avLst/>
            </a:prstGeom>
          </p:spPr>
        </p:pic>
        <p:sp>
          <p:nvSpPr>
            <p:cNvPr id="18" name="Rectangle 17"/>
            <p:cNvSpPr/>
            <p:nvPr/>
          </p:nvSpPr>
          <p:spPr>
            <a:xfrm>
              <a:off x="12125325" y="0"/>
              <a:ext cx="66675" cy="2825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itle and Double Contne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5E6156E-26E6-4B65-B4C9-7AFFD095CB94}" type="datetime1">
              <a:rPr lang="en-US" smtClean="0"/>
              <a:t>2/7/2024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F10B752-61A6-4CE1-9DF7-AF79F8E272F0}" type="slidenum">
              <a:rPr lang="en-US" smtClean="0"/>
              <a:t>‹#›</a:t>
            </a:fld>
            <a:endParaRPr lang="en-US"/>
          </a:p>
        </p:txBody>
      </p:sp>
      <p:sp>
        <p:nvSpPr>
          <p:cNvPr id="7" name="Content Placeholder 6"/>
          <p:cNvSpPr>
            <a:spLocks noGrp="1"/>
          </p:cNvSpPr>
          <p:nvPr>
            <p:ph sz="quarter" idx="13"/>
          </p:nvPr>
        </p:nvSpPr>
        <p:spPr>
          <a:xfrm>
            <a:off x="720725" y="1125414"/>
            <a:ext cx="4934487" cy="488803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p:cNvSpPr>
            <a:spLocks noGrp="1"/>
          </p:cNvSpPr>
          <p:nvPr>
            <p:ph sz="quarter" idx="14"/>
          </p:nvPr>
        </p:nvSpPr>
        <p:spPr>
          <a:xfrm>
            <a:off x="5887330" y="1125414"/>
            <a:ext cx="4891718" cy="488803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8923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627ED-C799-AA4A-BA7C-2FFFBEA251A4}"/>
              </a:ext>
            </a:extLst>
          </p:cNvPr>
          <p:cNvSpPr>
            <a:spLocks noGrp="1"/>
          </p:cNvSpPr>
          <p:nvPr>
            <p:ph type="title" hasCustomPrompt="1"/>
          </p:nvPr>
        </p:nvSpPr>
        <p:spPr>
          <a:xfrm>
            <a:off x="397764" y="408432"/>
            <a:ext cx="10096500" cy="688848"/>
          </a:xfrm>
        </p:spPr>
        <p:txBody>
          <a:bodyPr/>
          <a:lstStyle>
            <a:lvl1pPr>
              <a:defRPr cap="all" spc="50" baseline="0"/>
            </a:lvl1pPr>
          </a:lstStyle>
          <a:p>
            <a:r>
              <a:rPr lang="en-US" dirty="0"/>
              <a:t>CLICK TO EDIT TITLE</a:t>
            </a:r>
          </a:p>
        </p:txBody>
      </p:sp>
      <p:sp>
        <p:nvSpPr>
          <p:cNvPr id="5" name="Content Placeholder 4">
            <a:extLst>
              <a:ext uri="{FF2B5EF4-FFF2-40B4-BE49-F238E27FC236}">
                <a16:creationId xmlns:a16="http://schemas.microsoft.com/office/drawing/2014/main" id="{BAC6C40D-F7AE-5D42-B2A9-60C9F62ADE8A}"/>
              </a:ext>
            </a:extLst>
          </p:cNvPr>
          <p:cNvSpPr>
            <a:spLocks noGrp="1"/>
          </p:cNvSpPr>
          <p:nvPr>
            <p:ph sz="quarter" idx="11" hasCustomPrompt="1"/>
          </p:nvPr>
        </p:nvSpPr>
        <p:spPr>
          <a:xfrm>
            <a:off x="397764" y="1328928"/>
            <a:ext cx="11049000" cy="4690872"/>
          </a:xfrm>
        </p:spPr>
        <p:txBody>
          <a:body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2">
            <a:extLst>
              <a:ext uri="{FF2B5EF4-FFF2-40B4-BE49-F238E27FC236}">
                <a16:creationId xmlns:a16="http://schemas.microsoft.com/office/drawing/2014/main" id="{D79DB5EF-C54E-4309-A7A1-4E2D5E501F74}"/>
              </a:ext>
            </a:extLst>
          </p:cNvPr>
          <p:cNvSpPr>
            <a:spLocks noGrp="1"/>
          </p:cNvSpPr>
          <p:nvPr>
            <p:ph type="sldNum" sz="quarter" idx="4"/>
          </p:nvPr>
        </p:nvSpPr>
        <p:spPr>
          <a:xfrm>
            <a:off x="11544066" y="6624422"/>
            <a:ext cx="489438" cy="273050"/>
          </a:xfrm>
          <a:prstGeom prst="rect">
            <a:avLst/>
          </a:prstGeom>
        </p:spPr>
        <p:txBody>
          <a:bodyPr/>
          <a:lstStyle>
            <a:lvl1pPr algn="l">
              <a:defRPr sz="900">
                <a:solidFill>
                  <a:schemeClr val="tx2"/>
                </a:solidFill>
                <a:latin typeface="Open Sans SemiBold" panose="020B0706030804020204" pitchFamily="34" charset="0"/>
                <a:ea typeface="Open Sans SemiBold" panose="020B0706030804020204" pitchFamily="34" charset="0"/>
                <a:cs typeface="Open Sans SemiBold" panose="020B0706030804020204" pitchFamily="34" charset="0"/>
              </a:defRPr>
            </a:lvl1pPr>
          </a:lstStyle>
          <a:p>
            <a:fld id="{4EF4837E-D075-4C2D-9D44-0D6C48B886A7}" type="slidenum">
              <a:rPr lang="en-US" smtClean="0"/>
              <a:t>‹#›</a:t>
            </a:fld>
            <a:endParaRPr lang="en-US"/>
          </a:p>
        </p:txBody>
      </p:sp>
    </p:spTree>
    <p:extLst>
      <p:ext uri="{BB962C8B-B14F-4D97-AF65-F5344CB8AC3E}">
        <p14:creationId xmlns:p14="http://schemas.microsoft.com/office/powerpoint/2010/main" val="45167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NM White Title Slide">
    <p:bg>
      <p:bgPr>
        <a:solidFill>
          <a:schemeClr val="bg1"/>
        </a:solidFill>
        <a:effectLst/>
      </p:bgPr>
    </p:bg>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ACAF3599-3569-403F-A730-5B76844BC6F7}"/>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0" y="2915624"/>
            <a:ext cx="2136797" cy="1245580"/>
          </a:xfrm>
          <a:prstGeom prst="rect">
            <a:avLst/>
          </a:prstGeom>
        </p:spPr>
      </p:pic>
      <p:sp>
        <p:nvSpPr>
          <p:cNvPr id="6" name="Rectangle 5"/>
          <p:cNvSpPr/>
          <p:nvPr userDrawn="1"/>
        </p:nvSpPr>
        <p:spPr>
          <a:xfrm>
            <a:off x="3943350" y="2918694"/>
            <a:ext cx="1862755" cy="1245579"/>
          </a:xfrm>
          <a:prstGeom prst="rect">
            <a:avLst/>
          </a:prstGeom>
          <a:solidFill>
            <a:schemeClr val="bg2">
              <a:lumMod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3" name="Picture 32">
            <a:extLst>
              <a:ext uri="{FF2B5EF4-FFF2-40B4-BE49-F238E27FC236}">
                <a16:creationId xmlns:a16="http://schemas.microsoft.com/office/drawing/2014/main" id="{7EBF867F-931D-479C-A4FA-B00E4058BAF2}"/>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a:stretch/>
        </p:blipFill>
        <p:spPr>
          <a:xfrm>
            <a:off x="1673225" y="2915624"/>
            <a:ext cx="2270125" cy="1245580"/>
          </a:xfrm>
          <a:prstGeom prst="rect">
            <a:avLst/>
          </a:prstGeom>
        </p:spPr>
      </p:pic>
      <p:sp>
        <p:nvSpPr>
          <p:cNvPr id="12" name="Rectangle 11"/>
          <p:cNvSpPr/>
          <p:nvPr userDrawn="1"/>
        </p:nvSpPr>
        <p:spPr>
          <a:xfrm>
            <a:off x="1" y="1228439"/>
            <a:ext cx="12192000" cy="1690255"/>
          </a:xfrm>
          <a:prstGeom prst="rect">
            <a:avLst/>
          </a:prstGeom>
          <a:solidFill>
            <a:schemeClr val="tx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31" name="Picture 30"/>
          <p:cNvPicPr>
            <a:picLocks noChangeAspect="1"/>
          </p:cNvPicPr>
          <p:nvPr userDrawn="1"/>
        </p:nvPicPr>
        <p:blipFill rotWithShape="1">
          <a:blip r:embed="rId4" cstate="email">
            <a:alphaModFix amt="34000"/>
            <a:extLst>
              <a:ext uri="{28A0092B-C50C-407E-A947-70E740481C1C}">
                <a14:useLocalDpi xmlns:a14="http://schemas.microsoft.com/office/drawing/2010/main"/>
              </a:ext>
            </a:extLst>
          </a:blip>
          <a:srcRect/>
          <a:stretch/>
        </p:blipFill>
        <p:spPr>
          <a:xfrm>
            <a:off x="7565572" y="2915624"/>
            <a:ext cx="4626429" cy="4782754"/>
          </a:xfrm>
          <a:prstGeom prst="rect">
            <a:avLst/>
          </a:prstGeom>
        </p:spPr>
      </p:pic>
      <p:sp>
        <p:nvSpPr>
          <p:cNvPr id="11" name="Rectangle 10"/>
          <p:cNvSpPr/>
          <p:nvPr userDrawn="1"/>
        </p:nvSpPr>
        <p:spPr>
          <a:xfrm>
            <a:off x="7565572" y="0"/>
            <a:ext cx="2623459" cy="6858000"/>
          </a:xfrm>
          <a:prstGeom prst="rect">
            <a:avLst/>
          </a:prstGeom>
          <a:solidFill>
            <a:srgbClr val="00ACD9">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Title 1"/>
          <p:cNvSpPr>
            <a:spLocks noGrp="1"/>
          </p:cNvSpPr>
          <p:nvPr>
            <p:ph type="ctrTitle" hasCustomPrompt="1"/>
          </p:nvPr>
        </p:nvSpPr>
        <p:spPr>
          <a:xfrm>
            <a:off x="687681" y="1228439"/>
            <a:ext cx="6190211" cy="1593945"/>
          </a:xfrm>
        </p:spPr>
        <p:txBody>
          <a:bodyPr anchor="ctr">
            <a:normAutofit/>
          </a:bodyPr>
          <a:lstStyle>
            <a:lvl1pPr algn="l">
              <a:lnSpc>
                <a:spcPts val="3700"/>
              </a:lnSpc>
              <a:defRPr sz="3600" spc="31" baseline="0">
                <a:solidFill>
                  <a:schemeClr val="bg1"/>
                </a:solidFill>
              </a:defRPr>
            </a:lvl1pPr>
          </a:lstStyle>
          <a:p>
            <a:r>
              <a:rPr lang="en-US"/>
              <a:t>CLICK TO EDIT MASTER TITLE STYLE</a:t>
            </a:r>
          </a:p>
        </p:txBody>
      </p:sp>
      <p:sp>
        <p:nvSpPr>
          <p:cNvPr id="14" name="Subtitle 2"/>
          <p:cNvSpPr>
            <a:spLocks noGrp="1"/>
          </p:cNvSpPr>
          <p:nvPr>
            <p:ph type="subTitle" idx="1" hasCustomPrompt="1"/>
          </p:nvPr>
        </p:nvSpPr>
        <p:spPr>
          <a:xfrm>
            <a:off x="700412" y="5306898"/>
            <a:ext cx="6261331" cy="353125"/>
          </a:xfrm>
        </p:spPr>
        <p:txBody>
          <a:bodyPr lIns="91440" rIns="91440">
            <a:normAutofit/>
          </a:bodyPr>
          <a:lstStyle>
            <a:lvl1pPr marL="0" indent="0" algn="l">
              <a:buNone/>
              <a:defRPr sz="1800" cap="none" spc="200" baseline="0">
                <a:solidFill>
                  <a:schemeClr val="tx1"/>
                </a:solidFill>
                <a:latin typeface="Garamond" charset="0"/>
                <a:ea typeface="Garamond" charset="0"/>
                <a:cs typeface="Garamond" charset="0"/>
              </a:defRPr>
            </a:lvl1pPr>
            <a:lvl2pPr marL="457178" indent="0" algn="ctr">
              <a:buNone/>
              <a:defRPr sz="2400"/>
            </a:lvl2pPr>
            <a:lvl3pPr marL="914354" indent="0" algn="ctr">
              <a:buNone/>
              <a:defRPr sz="2400"/>
            </a:lvl3pPr>
            <a:lvl4pPr marL="1371532" indent="0" algn="ctr">
              <a:buNone/>
              <a:defRPr sz="2000"/>
            </a:lvl4pPr>
            <a:lvl5pPr marL="1828709" indent="0" algn="ctr">
              <a:buNone/>
              <a:defRPr sz="2000"/>
            </a:lvl5pPr>
            <a:lvl6pPr marL="2285886" indent="0" algn="ctr">
              <a:buNone/>
              <a:defRPr sz="2000"/>
            </a:lvl6pPr>
            <a:lvl7pPr marL="2743062" indent="0" algn="ctr">
              <a:buNone/>
              <a:defRPr sz="2000"/>
            </a:lvl7pPr>
            <a:lvl8pPr marL="3200240" indent="0" algn="ctr">
              <a:buNone/>
              <a:defRPr sz="2000"/>
            </a:lvl8pPr>
            <a:lvl9pPr marL="3657418" indent="0" algn="ctr">
              <a:buNone/>
              <a:defRPr sz="2000"/>
            </a:lvl9pPr>
          </a:lstStyle>
          <a:p>
            <a:r>
              <a:rPr lang="en-US"/>
              <a:t>Click to edit master subtitle style</a:t>
            </a:r>
          </a:p>
        </p:txBody>
      </p:sp>
      <p:sp>
        <p:nvSpPr>
          <p:cNvPr id="15" name="Date Placeholder 3"/>
          <p:cNvSpPr>
            <a:spLocks noGrp="1"/>
          </p:cNvSpPr>
          <p:nvPr>
            <p:ph type="dt" sz="half" idx="10"/>
          </p:nvPr>
        </p:nvSpPr>
        <p:spPr>
          <a:xfrm>
            <a:off x="64951" y="6459789"/>
            <a:ext cx="724296" cy="365125"/>
          </a:xfrm>
        </p:spPr>
        <p:txBody>
          <a:bodyPr/>
          <a:lstStyle>
            <a:lvl1pPr>
              <a:defRPr>
                <a:solidFill>
                  <a:schemeClr val="bg1">
                    <a:lumMod val="50000"/>
                  </a:schemeClr>
                </a:solidFill>
              </a:defRPr>
            </a:lvl1pPr>
          </a:lstStyle>
          <a:p>
            <a:fld id="{84A6BEF6-8B5D-3A41-931E-E68E91FD74C0}" type="datetime1">
              <a:rPr lang="en-US" smtClean="0"/>
              <a:t>2/7/2024</a:t>
            </a:fld>
            <a:endParaRPr lang="en-US"/>
          </a:p>
        </p:txBody>
      </p:sp>
      <p:sp>
        <p:nvSpPr>
          <p:cNvPr id="16" name="Footer Placeholder 4"/>
          <p:cNvSpPr>
            <a:spLocks noGrp="1"/>
          </p:cNvSpPr>
          <p:nvPr>
            <p:ph type="ftr" sz="quarter" idx="11"/>
          </p:nvPr>
        </p:nvSpPr>
        <p:spPr>
          <a:xfrm>
            <a:off x="7565572" y="6459789"/>
            <a:ext cx="2623459" cy="365125"/>
          </a:xfrm>
        </p:spPr>
        <p:txBody>
          <a:bodyPr/>
          <a:lstStyle/>
          <a:p>
            <a:endParaRPr lang="en-US"/>
          </a:p>
        </p:txBody>
      </p:sp>
      <p:pic>
        <p:nvPicPr>
          <p:cNvPr id="18" name="Picture 17"/>
          <p:cNvPicPr>
            <a:picLocks noChangeAspect="1"/>
          </p:cNvPicPr>
          <p:nvPr userDrawn="1"/>
        </p:nvPicPr>
        <p:blipFill>
          <a:blip r:embed="rId5" cstate="hqprint">
            <a:extLst>
              <a:ext uri="{28A0092B-C50C-407E-A947-70E740481C1C}">
                <a14:useLocalDpi xmlns:a14="http://schemas.microsoft.com/office/drawing/2010/main"/>
              </a:ext>
            </a:extLst>
          </a:blip>
          <a:stretch>
            <a:fillRect/>
          </a:stretch>
        </p:blipFill>
        <p:spPr>
          <a:xfrm>
            <a:off x="7987835" y="292142"/>
            <a:ext cx="1834523" cy="706611"/>
          </a:xfrm>
          <a:prstGeom prst="rect">
            <a:avLst/>
          </a:prstGeom>
        </p:spPr>
      </p:pic>
      <p:sp>
        <p:nvSpPr>
          <p:cNvPr id="19" name="Rectangle 18"/>
          <p:cNvSpPr/>
          <p:nvPr userDrawn="1"/>
        </p:nvSpPr>
        <p:spPr>
          <a:xfrm>
            <a:off x="1" y="1228439"/>
            <a:ext cx="203131" cy="1690255"/>
          </a:xfrm>
          <a:prstGeom prst="rect">
            <a:avLst/>
          </a:prstGeom>
          <a:solidFill>
            <a:srgbClr val="8B230B"/>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30" name="Picture 29"/>
          <p:cNvPicPr>
            <a:picLocks/>
          </p:cNvPicPr>
          <p:nvPr userDrawn="1"/>
        </p:nvPicPr>
        <p:blipFill>
          <a:blip r:embed="rId6" cstate="email">
            <a:extLst>
              <a:ext uri="{28A0092B-C50C-407E-A947-70E740481C1C}">
                <a14:useLocalDpi xmlns:a14="http://schemas.microsoft.com/office/drawing/2010/main"/>
              </a:ext>
            </a:extLst>
          </a:blip>
          <a:stretch>
            <a:fillRect/>
          </a:stretch>
        </p:blipFill>
        <p:spPr>
          <a:xfrm>
            <a:off x="789245" y="5673785"/>
            <a:ext cx="9399784" cy="36576"/>
          </a:xfrm>
          <a:prstGeom prst="rect">
            <a:avLst/>
          </a:prstGeom>
        </p:spPr>
      </p:pic>
      <p:pic>
        <p:nvPicPr>
          <p:cNvPr id="25" name="Picture 24"/>
          <p:cNvPicPr>
            <a:picLocks noChangeAspect="1"/>
          </p:cNvPicPr>
          <p:nvPr userDrawn="1"/>
        </p:nvPicPr>
        <p:blipFill>
          <a:blip r:embed="rId7" cstate="hqprint">
            <a:extLst>
              <a:ext uri="{28A0092B-C50C-407E-A947-70E740481C1C}">
                <a14:useLocalDpi xmlns:a14="http://schemas.microsoft.com/office/drawing/2010/main"/>
              </a:ext>
            </a:extLst>
          </a:blip>
          <a:stretch>
            <a:fillRect/>
          </a:stretch>
        </p:blipFill>
        <p:spPr>
          <a:xfrm>
            <a:off x="11336794" y="5627023"/>
            <a:ext cx="564475" cy="163560"/>
          </a:xfrm>
          <a:prstGeom prst="rect">
            <a:avLst/>
          </a:prstGeom>
        </p:spPr>
      </p:pic>
      <p:pic>
        <p:nvPicPr>
          <p:cNvPr id="26" name="Picture 2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399371" y="5595527"/>
            <a:ext cx="776320" cy="194889"/>
          </a:xfrm>
          <a:prstGeom prst="rect">
            <a:avLst/>
          </a:prstGeom>
        </p:spPr>
      </p:pic>
      <p:sp>
        <p:nvSpPr>
          <p:cNvPr id="28" name="TextBox 27"/>
          <p:cNvSpPr txBox="1"/>
          <p:nvPr userDrawn="1"/>
        </p:nvSpPr>
        <p:spPr>
          <a:xfrm>
            <a:off x="10280342" y="5912353"/>
            <a:ext cx="1832472" cy="738664"/>
          </a:xfrm>
          <a:prstGeom prst="rect">
            <a:avLst/>
          </a:prstGeom>
          <a:noFill/>
        </p:spPr>
        <p:txBody>
          <a:bodyPr wrap="square" rtlCol="0">
            <a:spAutoFit/>
          </a:bodyPr>
          <a:lstStyle/>
          <a:p>
            <a:pPr algn="ctr"/>
            <a:r>
              <a:rPr lang="en-US" sz="600" b="0" i="0" kern="1200">
                <a:solidFill>
                  <a:schemeClr val="tx1"/>
                </a:solidFill>
                <a:effectLst/>
                <a:latin typeface="+mn-lt"/>
                <a:ea typeface="+mn-ea"/>
                <a:cs typeface="+mn-cs"/>
              </a:rPr>
              <a:t>Sandia National Laboratories is a </a:t>
            </a:r>
            <a:r>
              <a:rPr lang="en-US" sz="600" b="0" i="0" kern="1200" err="1">
                <a:solidFill>
                  <a:schemeClr val="tx1"/>
                </a:solidFill>
                <a:effectLst/>
                <a:latin typeface="+mn-lt"/>
                <a:ea typeface="+mn-ea"/>
                <a:cs typeface="+mn-cs"/>
              </a:rPr>
              <a:t>multimission</a:t>
            </a:r>
            <a:r>
              <a:rPr lang="en-US" sz="600" b="0" i="0" kern="1200">
                <a:solidFill>
                  <a:schemeClr val="tx1"/>
                </a:solidFill>
                <a:effectLst/>
                <a:latin typeface="+mn-lt"/>
                <a:ea typeface="+mn-ea"/>
                <a:cs typeface="+mn-cs"/>
              </a:rPr>
              <a:t> laboratory managed and operated by National Technology &amp; Engineering Solutions of Sandia, LLC, a wholly owned subsidiary of Honeywell International Inc., for the U.S. Department of Energy’s National Nuclear Security Administration under contract DE-NA0003525.</a:t>
            </a:r>
            <a:endParaRPr lang="en-US" sz="600">
              <a:solidFill>
                <a:schemeClr val="tx1"/>
              </a:solidFill>
            </a:endParaRPr>
          </a:p>
        </p:txBody>
      </p:sp>
      <p:sp>
        <p:nvSpPr>
          <p:cNvPr id="3" name="Text Placeholder 2"/>
          <p:cNvSpPr>
            <a:spLocks noGrp="1"/>
          </p:cNvSpPr>
          <p:nvPr>
            <p:ph type="body" sz="quarter" idx="12" hasCustomPrompt="1"/>
          </p:nvPr>
        </p:nvSpPr>
        <p:spPr>
          <a:xfrm>
            <a:off x="700411" y="5004000"/>
            <a:ext cx="4603750" cy="254000"/>
          </a:xfrm>
        </p:spPr>
        <p:txBody>
          <a:bodyPr anchor="ctr" anchorCtr="0">
            <a:noAutofit/>
          </a:bodyPr>
          <a:lstStyle>
            <a:lvl1pPr>
              <a:defRPr sz="1200" b="0" i="1" spc="200" baseline="0">
                <a:solidFill>
                  <a:schemeClr val="accent6"/>
                </a:solidFill>
                <a:latin typeface="Gill Sans MT" charset="0"/>
                <a:ea typeface="Gill Sans MT" charset="0"/>
                <a:cs typeface="Gill Sans MT" charset="0"/>
              </a:defRPr>
            </a:lvl1pPr>
          </a:lstStyle>
          <a:p>
            <a:pPr lvl="0"/>
            <a:r>
              <a:rPr lang="en-US"/>
              <a:t>CLICK TO EDIT MASTER TEXT STYLES</a:t>
            </a:r>
          </a:p>
        </p:txBody>
      </p:sp>
      <p:pic>
        <p:nvPicPr>
          <p:cNvPr id="24" name="Picture 23">
            <a:extLst>
              <a:ext uri="{FF2B5EF4-FFF2-40B4-BE49-F238E27FC236}">
                <a16:creationId xmlns:a16="http://schemas.microsoft.com/office/drawing/2014/main" id="{7D0FFDE0-2230-4582-A40A-93AED3225811}"/>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584819" y="-79487"/>
            <a:ext cx="2684150" cy="1307926"/>
          </a:xfrm>
          <a:prstGeom prst="rect">
            <a:avLst/>
          </a:prstGeom>
        </p:spPr>
      </p:pic>
      <p:pic>
        <p:nvPicPr>
          <p:cNvPr id="2" name="Picture 1" descr="6260f522692fb15063c155eb3ec35cd4.png"/>
          <p:cNvPicPr>
            <a:picLocks noChangeAspect="1"/>
          </p:cNvPicPr>
          <p:nvPr userDrawn="1"/>
        </p:nvPicPr>
        <p:blipFill>
          <a:blip r:embed="rId10" cstate="hqprint">
            <a:extLst>
              <a:ext uri="{28A0092B-C50C-407E-A947-70E740481C1C}">
                <a14:useLocalDpi xmlns:a14="http://schemas.microsoft.com/office/drawing/2010/main"/>
              </a:ext>
            </a:extLst>
          </a:blip>
          <a:stretch>
            <a:fillRect/>
          </a:stretch>
        </p:blipFill>
        <p:spPr>
          <a:xfrm>
            <a:off x="10642645" y="215145"/>
            <a:ext cx="1202468" cy="783608"/>
          </a:xfrm>
          <a:prstGeom prst="rect">
            <a:avLst/>
          </a:prstGeom>
        </p:spPr>
      </p:pic>
      <p:pic>
        <p:nvPicPr>
          <p:cNvPr id="22" name="Picture 21">
            <a:extLst>
              <a:ext uri="{FF2B5EF4-FFF2-40B4-BE49-F238E27FC236}">
                <a16:creationId xmlns:a16="http://schemas.microsoft.com/office/drawing/2014/main" id="{437170F3-3E71-4D59-AC92-2991174ABE9E}"/>
              </a:ext>
            </a:extLst>
          </p:cNvPr>
          <p:cNvPicPr>
            <a:picLocks noChangeAspect="1"/>
          </p:cNvPicPr>
          <p:nvPr userDrawn="1"/>
        </p:nvPicPr>
        <p:blipFill rotWithShape="1">
          <a:blip r:embed="rId11" cstate="hqprint">
            <a:extLst>
              <a:ext uri="{28A0092B-C50C-407E-A947-70E740481C1C}">
                <a14:useLocalDpi xmlns:a14="http://schemas.microsoft.com/office/drawing/2010/main"/>
              </a:ext>
            </a:extLst>
          </a:blip>
          <a:srcRect t="4450" r="-2" b="16841"/>
          <a:stretch/>
        </p:blipFill>
        <p:spPr>
          <a:xfrm>
            <a:off x="5777530" y="2918694"/>
            <a:ext cx="1788042" cy="1245483"/>
          </a:xfrm>
          <a:prstGeom prst="rect">
            <a:avLst/>
          </a:prstGeom>
        </p:spPr>
      </p:pic>
      <p:pic>
        <p:nvPicPr>
          <p:cNvPr id="23" name="Picture 22">
            <a:extLst>
              <a:ext uri="{FF2B5EF4-FFF2-40B4-BE49-F238E27FC236}">
                <a16:creationId xmlns:a16="http://schemas.microsoft.com/office/drawing/2014/main" id="{B278840B-B447-48CE-BB68-EEB95936AF6A}"/>
              </a:ext>
            </a:extLst>
          </p:cNvPr>
          <p:cNvPicPr>
            <a:picLocks noChangeAspect="1"/>
          </p:cNvPicPr>
          <p:nvPr userDrawn="1"/>
        </p:nvPicPr>
        <p:blipFill rotWithShape="1">
          <a:blip r:embed="rId12" cstate="hqprint">
            <a:extLst>
              <a:ext uri="{28A0092B-C50C-407E-A947-70E740481C1C}">
                <a14:useLocalDpi xmlns:a14="http://schemas.microsoft.com/office/drawing/2010/main"/>
              </a:ext>
            </a:extLst>
          </a:blip>
          <a:srcRect/>
          <a:stretch/>
        </p:blipFill>
        <p:spPr>
          <a:xfrm>
            <a:off x="7565572" y="1228439"/>
            <a:ext cx="2623457" cy="1690255"/>
          </a:xfrm>
          <a:prstGeom prst="rect">
            <a:avLst/>
          </a:prstGeom>
        </p:spPr>
      </p:pic>
      <p:pic>
        <p:nvPicPr>
          <p:cNvPr id="4" name="Picture 3" descr="Red unit.png"/>
          <p:cNvPicPr>
            <a:picLocks noChangeAspect="1"/>
          </p:cNvPicPr>
          <p:nvPr userDrawn="1"/>
        </p:nvPicPr>
        <p:blipFill>
          <a:blip r:embed="rId13" cstate="hqprint">
            <a:extLst>
              <a:ext uri="{28A0092B-C50C-407E-A947-70E740481C1C}">
                <a14:useLocalDpi xmlns:a14="http://schemas.microsoft.com/office/drawing/2010/main"/>
              </a:ext>
            </a:extLst>
          </a:blip>
          <a:stretch>
            <a:fillRect/>
          </a:stretch>
        </p:blipFill>
        <p:spPr>
          <a:xfrm>
            <a:off x="4305301" y="2822384"/>
            <a:ext cx="1435716" cy="966688"/>
          </a:xfrm>
          <a:prstGeom prst="rect">
            <a:avLst/>
          </a:prstGeom>
          <a:effectLst>
            <a:outerShdw blurRad="50800" dist="38100" dir="2700000" sx="101000" sy="101000" algn="tl" rotWithShape="0">
              <a:prstClr val="black">
                <a:alpha val="26000"/>
              </a:prstClr>
            </a:outerShdw>
          </a:effectLst>
        </p:spPr>
      </p:pic>
      <p:pic>
        <p:nvPicPr>
          <p:cNvPr id="5" name="Picture 4" descr="Blue unit.png"/>
          <p:cNvPicPr>
            <a:picLocks noChangeAspect="1"/>
          </p:cNvPicPr>
          <p:nvPr userDrawn="1"/>
        </p:nvPicPr>
        <p:blipFill>
          <a:blip r:embed="rId14" cstate="hqprint">
            <a:extLst>
              <a:ext uri="{28A0092B-C50C-407E-A947-70E740481C1C}">
                <a14:useLocalDpi xmlns:a14="http://schemas.microsoft.com/office/drawing/2010/main"/>
              </a:ext>
            </a:extLst>
          </a:blip>
          <a:stretch>
            <a:fillRect/>
          </a:stretch>
        </p:blipFill>
        <p:spPr>
          <a:xfrm rot="19144252">
            <a:off x="3574995" y="3173975"/>
            <a:ext cx="1827067" cy="1230190"/>
          </a:xfrm>
          <a:prstGeom prst="rect">
            <a:avLst/>
          </a:prstGeom>
          <a:effectLst>
            <a:outerShdw blurRad="50800" dist="38100" dir="2700000" sx="101000" sy="101000" algn="tl" rotWithShape="0">
              <a:prstClr val="black">
                <a:alpha val="26000"/>
              </a:prstClr>
            </a:outerShdw>
          </a:effectLst>
        </p:spPr>
      </p:pic>
    </p:spTree>
    <p:extLst>
      <p:ext uri="{BB962C8B-B14F-4D97-AF65-F5344CB8AC3E}">
        <p14:creationId xmlns:p14="http://schemas.microsoft.com/office/powerpoint/2010/main" val="427039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NM Section Title White">
    <p:spTree>
      <p:nvGrpSpPr>
        <p:cNvPr id="1" name=""/>
        <p:cNvGrpSpPr/>
        <p:nvPr/>
      </p:nvGrpSpPr>
      <p:grpSpPr>
        <a:xfrm>
          <a:off x="0" y="0"/>
          <a:ext cx="0" cy="0"/>
          <a:chOff x="0" y="0"/>
          <a:chExt cx="0" cy="0"/>
        </a:xfrm>
      </p:grpSpPr>
      <p:pic>
        <p:nvPicPr>
          <p:cNvPr id="26" name="Picture 25"/>
          <p:cNvPicPr>
            <a:picLocks noChangeAspect="1"/>
          </p:cNvPicPr>
          <p:nvPr userDrawn="1"/>
        </p:nvPicPr>
        <p:blipFill rotWithShape="1">
          <a:blip r:embed="rId2" cstate="email">
            <a:alphaModFix amt="33000"/>
            <a:extLst>
              <a:ext uri="{28A0092B-C50C-407E-A947-70E740481C1C}">
                <a14:useLocalDpi xmlns:a14="http://schemas.microsoft.com/office/drawing/2010/main"/>
              </a:ext>
            </a:extLst>
          </a:blip>
          <a:srcRect/>
          <a:stretch/>
        </p:blipFill>
        <p:spPr>
          <a:xfrm>
            <a:off x="0" y="4"/>
            <a:ext cx="12192000" cy="8747085"/>
          </a:xfrm>
          <a:prstGeom prst="rect">
            <a:avLst/>
          </a:prstGeom>
        </p:spPr>
      </p:pic>
      <p:pic>
        <p:nvPicPr>
          <p:cNvPr id="15" name="Picture 14"/>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a:stretch/>
        </p:blipFill>
        <p:spPr>
          <a:xfrm>
            <a:off x="-1" y="4"/>
            <a:ext cx="4038961" cy="8747085"/>
          </a:xfrm>
          <a:prstGeom prst="rect">
            <a:avLst/>
          </a:prstGeom>
        </p:spPr>
      </p:pic>
      <p:sp>
        <p:nvSpPr>
          <p:cNvPr id="10" name="Rectangle 9"/>
          <p:cNvSpPr/>
          <p:nvPr userDrawn="1"/>
        </p:nvSpPr>
        <p:spPr>
          <a:xfrm>
            <a:off x="1" y="3112603"/>
            <a:ext cx="12192000" cy="16952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800"/>
          </a:p>
        </p:txBody>
      </p:sp>
      <p:sp>
        <p:nvSpPr>
          <p:cNvPr id="2" name="Title 1"/>
          <p:cNvSpPr>
            <a:spLocks noGrp="1"/>
          </p:cNvSpPr>
          <p:nvPr>
            <p:ph type="ctrTitle" hasCustomPrompt="1"/>
          </p:nvPr>
        </p:nvSpPr>
        <p:spPr>
          <a:xfrm>
            <a:off x="4130694" y="3112607"/>
            <a:ext cx="6190211" cy="1690255"/>
          </a:xfrm>
        </p:spPr>
        <p:txBody>
          <a:bodyPr anchor="ctr">
            <a:normAutofit/>
          </a:bodyPr>
          <a:lstStyle>
            <a:lvl1pPr algn="l">
              <a:lnSpc>
                <a:spcPts val="3700"/>
              </a:lnSpc>
              <a:defRPr sz="3600" spc="31" baseline="0">
                <a:solidFill>
                  <a:schemeClr val="bg1"/>
                </a:solidFill>
                <a:latin typeface="Gill Sans MT" charset="0"/>
                <a:ea typeface="Gill Sans MT" charset="0"/>
                <a:cs typeface="Gill Sans MT" charset="0"/>
              </a:defRPr>
            </a:lvl1pPr>
          </a:lstStyle>
          <a:p>
            <a:r>
              <a:rPr lang="en-US"/>
              <a:t>CLICK TO EDIT MASTER TITLE STYLE</a:t>
            </a:r>
          </a:p>
        </p:txBody>
      </p:sp>
      <p:sp>
        <p:nvSpPr>
          <p:cNvPr id="3" name="Subtitle 2"/>
          <p:cNvSpPr>
            <a:spLocks noGrp="1"/>
          </p:cNvSpPr>
          <p:nvPr>
            <p:ph type="subTitle" idx="1" hasCustomPrompt="1"/>
          </p:nvPr>
        </p:nvSpPr>
        <p:spPr>
          <a:xfrm>
            <a:off x="4130696" y="5064546"/>
            <a:ext cx="6261331" cy="353125"/>
          </a:xfrm>
        </p:spPr>
        <p:txBody>
          <a:bodyPr lIns="91440" rIns="91440">
            <a:normAutofit/>
          </a:bodyPr>
          <a:lstStyle>
            <a:lvl1pPr marL="0" indent="0" algn="l">
              <a:buNone/>
              <a:defRPr sz="1800" cap="none" spc="200" baseline="0">
                <a:solidFill>
                  <a:schemeClr val="tx1"/>
                </a:solidFill>
                <a:latin typeface="Garamond" charset="0"/>
                <a:ea typeface="Garamond" charset="0"/>
                <a:cs typeface="Garamond" charset="0"/>
              </a:defRPr>
            </a:lvl1pPr>
            <a:lvl2pPr marL="457178" indent="0" algn="ctr">
              <a:buNone/>
              <a:defRPr sz="2400"/>
            </a:lvl2pPr>
            <a:lvl3pPr marL="914354" indent="0" algn="ctr">
              <a:buNone/>
              <a:defRPr sz="2400"/>
            </a:lvl3pPr>
            <a:lvl4pPr marL="1371532" indent="0" algn="ctr">
              <a:buNone/>
              <a:defRPr sz="2000"/>
            </a:lvl4pPr>
            <a:lvl5pPr marL="1828709" indent="0" algn="ctr">
              <a:buNone/>
              <a:defRPr sz="2000"/>
            </a:lvl5pPr>
            <a:lvl6pPr marL="2285886" indent="0" algn="ctr">
              <a:buNone/>
              <a:defRPr sz="2000"/>
            </a:lvl6pPr>
            <a:lvl7pPr marL="2743062" indent="0" algn="ctr">
              <a:buNone/>
              <a:defRPr sz="2000"/>
            </a:lvl7pPr>
            <a:lvl8pPr marL="3200240" indent="0" algn="ctr">
              <a:buNone/>
              <a:defRPr sz="2000"/>
            </a:lvl8pPr>
            <a:lvl9pPr marL="3657418" indent="0" algn="ctr">
              <a:buNone/>
              <a:defRPr sz="2000"/>
            </a:lvl9pPr>
          </a:lstStyle>
          <a:p>
            <a:r>
              <a:rPr lang="en-US"/>
              <a:t>Click to edit master subtitle style</a:t>
            </a:r>
          </a:p>
        </p:txBody>
      </p:sp>
      <p:sp>
        <p:nvSpPr>
          <p:cNvPr id="4" name="Date Placeholder 3"/>
          <p:cNvSpPr>
            <a:spLocks noGrp="1"/>
          </p:cNvSpPr>
          <p:nvPr>
            <p:ph type="dt" sz="half" idx="10"/>
          </p:nvPr>
        </p:nvSpPr>
        <p:spPr>
          <a:xfrm>
            <a:off x="64951" y="6599583"/>
            <a:ext cx="724296" cy="254206"/>
          </a:xfrm>
        </p:spPr>
        <p:txBody>
          <a:bodyPr/>
          <a:lstStyle>
            <a:lvl1pPr>
              <a:defRPr>
                <a:solidFill>
                  <a:schemeClr val="tx1"/>
                </a:solidFill>
              </a:defRPr>
            </a:lvl1pPr>
          </a:lstStyle>
          <a:p>
            <a:fld id="{F3D0FB7A-0984-5F42-9BF9-4F16409CEBE3}" type="datetime1">
              <a:rPr lang="en-US" smtClean="0"/>
              <a:t>2/7/2024</a:t>
            </a:fld>
            <a:endParaRPr lang="en-US"/>
          </a:p>
        </p:txBody>
      </p:sp>
      <p:sp>
        <p:nvSpPr>
          <p:cNvPr id="5" name="Footer Placeholder 4"/>
          <p:cNvSpPr>
            <a:spLocks noGrp="1"/>
          </p:cNvSpPr>
          <p:nvPr>
            <p:ph type="ftr" sz="quarter" idx="11"/>
          </p:nvPr>
        </p:nvSpPr>
        <p:spPr>
          <a:xfrm>
            <a:off x="4038960" y="6599583"/>
            <a:ext cx="2512064" cy="254206"/>
          </a:xfrm>
        </p:spPr>
        <p:txBody>
          <a:bodyPr/>
          <a:lstStyle>
            <a:lvl1pPr>
              <a:defRPr>
                <a:solidFill>
                  <a:schemeClr val="tx1"/>
                </a:solidFill>
              </a:defRPr>
            </a:lvl1pPr>
          </a:lstStyle>
          <a:p>
            <a:endParaRPr lang="en-US"/>
          </a:p>
        </p:txBody>
      </p:sp>
      <p:sp>
        <p:nvSpPr>
          <p:cNvPr id="6" name="Slide Number Placeholder 5"/>
          <p:cNvSpPr>
            <a:spLocks noGrp="1"/>
          </p:cNvSpPr>
          <p:nvPr>
            <p:ph type="sldNum" sz="quarter" idx="12"/>
          </p:nvPr>
        </p:nvSpPr>
        <p:spPr>
          <a:xfrm>
            <a:off x="-511125" y="6459788"/>
            <a:ext cx="419397" cy="365125"/>
          </a:xfrm>
        </p:spPr>
        <p:txBody>
          <a:bodyPr/>
          <a:lstStyle/>
          <a:p>
            <a:fld id="{4FAB73BC-B049-4115-A692-8D63A059BFB8}" type="slidenum">
              <a:rPr lang="en-US" dirty="0"/>
              <a:t>‹#›</a:t>
            </a:fld>
            <a:endParaRPr lang="en-US"/>
          </a:p>
        </p:txBody>
      </p:sp>
      <p:sp>
        <p:nvSpPr>
          <p:cNvPr id="14" name="Rectangle 13"/>
          <p:cNvSpPr/>
          <p:nvPr userDrawn="1"/>
        </p:nvSpPr>
        <p:spPr>
          <a:xfrm>
            <a:off x="1" y="3112607"/>
            <a:ext cx="203131"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800"/>
          </a:p>
        </p:txBody>
      </p:sp>
      <p:pic>
        <p:nvPicPr>
          <p:cNvPr id="7" name="Picture 6"/>
          <p:cNvPicPr>
            <a:picLocks/>
          </p:cNvPicPr>
          <p:nvPr userDrawn="1"/>
        </p:nvPicPr>
        <p:blipFill>
          <a:blip r:embed="rId4" cstate="email">
            <a:extLst>
              <a:ext uri="{28A0092B-C50C-407E-A947-70E740481C1C}">
                <a14:useLocalDpi xmlns:a14="http://schemas.microsoft.com/office/drawing/2010/main"/>
              </a:ext>
            </a:extLst>
          </a:blip>
          <a:stretch>
            <a:fillRect/>
          </a:stretch>
        </p:blipFill>
        <p:spPr>
          <a:xfrm>
            <a:off x="4038960" y="4893378"/>
            <a:ext cx="8153043" cy="63637"/>
          </a:xfrm>
          <a:prstGeom prst="rect">
            <a:avLst/>
          </a:prstGeom>
        </p:spPr>
      </p:pic>
    </p:spTree>
    <p:extLst>
      <p:ext uri="{BB962C8B-B14F-4D97-AF65-F5344CB8AC3E}">
        <p14:creationId xmlns:p14="http://schemas.microsoft.com/office/powerpoint/2010/main" val="1787937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04">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10.xml"/><Relationship Id="rId7"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image" Target="../media/image1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rot="5400000">
            <a:off x="198236" y="356877"/>
            <a:ext cx="777767" cy="640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720647" y="243327"/>
            <a:ext cx="10844935" cy="697959"/>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720647" y="1126538"/>
            <a:ext cx="10844935" cy="5406692"/>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4951" y="6675120"/>
            <a:ext cx="2472271" cy="182880"/>
          </a:xfrm>
          <a:prstGeom prst="rect">
            <a:avLst/>
          </a:prstGeom>
        </p:spPr>
        <p:txBody>
          <a:bodyPr vert="horz" lIns="91440" tIns="45720" rIns="91440" bIns="45720" rtlCol="0" anchor="ctr"/>
          <a:lstStyle>
            <a:lvl1pPr algn="l">
              <a:defRPr sz="1000">
                <a:solidFill>
                  <a:srgbClr val="FFFFFF"/>
                </a:solidFill>
              </a:defRPr>
            </a:lvl1pPr>
          </a:lstStyle>
          <a:p>
            <a:fld id="{617C9470-60FD-4EBC-9644-34E5D38CCBD2}" type="datetime1">
              <a:rPr lang="en-US" smtClean="0"/>
              <a:t>2/7/2024</a:t>
            </a:fld>
            <a:endParaRPr lang="en-US" dirty="0"/>
          </a:p>
        </p:txBody>
      </p:sp>
      <p:sp>
        <p:nvSpPr>
          <p:cNvPr id="6" name="Slide Number Placeholder 5"/>
          <p:cNvSpPr>
            <a:spLocks noGrp="1"/>
          </p:cNvSpPr>
          <p:nvPr>
            <p:ph type="sldNum" sz="quarter" idx="4"/>
          </p:nvPr>
        </p:nvSpPr>
        <p:spPr>
          <a:xfrm>
            <a:off x="11637804" y="6675120"/>
            <a:ext cx="419397" cy="182880"/>
          </a:xfrm>
          <a:prstGeom prst="rect">
            <a:avLst/>
          </a:prstGeom>
        </p:spPr>
        <p:txBody>
          <a:bodyPr vert="horz" lIns="91440" tIns="45720" rIns="91440" bIns="45720" rtlCol="0" anchor="ctr"/>
          <a:lstStyle>
            <a:lvl1pPr algn="r">
              <a:defRPr sz="1000">
                <a:solidFill>
                  <a:srgbClr val="FFFFFF"/>
                </a:solidFill>
              </a:defRPr>
            </a:lvl1pPr>
          </a:lstStyle>
          <a:p>
            <a:fld id="{4FAB73BC-B049-4115-A692-8D63A059BFB8}" type="slidenum">
              <a:rPr lang="en-US" smtClean="0"/>
              <a:pPr/>
              <a:t>‹#›</a:t>
            </a:fld>
            <a:endParaRPr lang="en-US" dirty="0"/>
          </a:p>
        </p:txBody>
      </p:sp>
      <p:sp>
        <p:nvSpPr>
          <p:cNvPr id="12" name="Rectangle 11"/>
          <p:cNvSpPr/>
          <p:nvPr/>
        </p:nvSpPr>
        <p:spPr>
          <a:xfrm>
            <a:off x="11735850" y="413214"/>
            <a:ext cx="456149" cy="368300"/>
          </a:xfrm>
          <a:prstGeom prst="rect">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8" name="Picture 7"/>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11797526" y="472265"/>
            <a:ext cx="259675" cy="251610"/>
          </a:xfrm>
          <a:prstGeom prst="rect">
            <a:avLst/>
          </a:prstGeom>
        </p:spPr>
      </p:pic>
      <p:grpSp>
        <p:nvGrpSpPr>
          <p:cNvPr id="15" name="Group 14"/>
          <p:cNvGrpSpPr/>
          <p:nvPr/>
        </p:nvGrpSpPr>
        <p:grpSpPr>
          <a:xfrm>
            <a:off x="12125325" y="0"/>
            <a:ext cx="66679" cy="6857999"/>
            <a:chOff x="12125325" y="0"/>
            <a:chExt cx="66679" cy="6857999"/>
          </a:xfrm>
        </p:grpSpPr>
        <p:pic>
          <p:nvPicPr>
            <p:cNvPr id="16" name="Picture 15"/>
            <p:cNvPicPr>
              <a:picLocks/>
            </p:cNvPicPr>
            <p:nvPr/>
          </p:nvPicPr>
          <p:blipFill rotWithShape="1">
            <a:blip r:embed="rId10" cstate="hqprint">
              <a:extLst>
                <a:ext uri="{28A0092B-C50C-407E-A947-70E740481C1C}">
                  <a14:useLocalDpi xmlns:a14="http://schemas.microsoft.com/office/drawing/2010/main"/>
                </a:ext>
              </a:extLst>
            </a:blip>
            <a:srcRect b="-3"/>
            <a:stretch/>
          </p:blipFill>
          <p:spPr>
            <a:xfrm rot="16200000">
              <a:off x="8773049" y="3439044"/>
              <a:ext cx="6771231" cy="66679"/>
            </a:xfrm>
            <a:prstGeom prst="rect">
              <a:avLst/>
            </a:prstGeom>
          </p:spPr>
        </p:pic>
        <p:sp>
          <p:nvSpPr>
            <p:cNvPr id="17" name="Rectangle 16"/>
            <p:cNvSpPr/>
            <p:nvPr/>
          </p:nvSpPr>
          <p:spPr>
            <a:xfrm>
              <a:off x="12125325" y="0"/>
              <a:ext cx="66675" cy="2825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 bg1="lt1" tx1="dk1" bg2="lt2" tx2="dk2" accent1="accent1" accent2="accent2" accent3="accent3" accent4="accent4" accent5="accent5" accent6="accent6" hlink="hlink" folHlink="folHlink"/>
  <p:sldLayoutIdLst>
    <p:sldLayoutId id="2147483651" r:id="rId1"/>
    <p:sldLayoutId id="2147483665" r:id="rId2"/>
    <p:sldLayoutId id="2147483655" r:id="rId3"/>
    <p:sldLayoutId id="2147483662" r:id="rId4"/>
    <p:sldLayoutId id="2147483663" r:id="rId5"/>
    <p:sldLayoutId id="2147483666" r:id="rId6"/>
    <p:sldLayoutId id="2147483675"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354" rtl="0" eaLnBrk="1" latinLnBrk="0" hangingPunct="1">
        <a:lnSpc>
          <a:spcPct val="85000"/>
        </a:lnSpc>
        <a:spcBef>
          <a:spcPct val="0"/>
        </a:spcBef>
        <a:buNone/>
        <a:defRPr sz="2400" b="0" i="0" kern="1200" spc="100" baseline="0">
          <a:solidFill>
            <a:schemeClr val="bg1"/>
          </a:solidFill>
          <a:latin typeface="Gill Sans MT" charset="0"/>
          <a:ea typeface="Gill Sans MT" charset="0"/>
          <a:cs typeface="Gill Sans MT" charset="0"/>
        </a:defRPr>
      </a:lvl1pPr>
    </p:titleStyle>
    <p:bodyStyle>
      <a:lvl1pPr marL="0" indent="137160" algn="l" defTabSz="914354" rtl="0" eaLnBrk="1" latinLnBrk="0" hangingPunct="1">
        <a:lnSpc>
          <a:spcPct val="90000"/>
        </a:lnSpc>
        <a:spcBef>
          <a:spcPts val="1200"/>
        </a:spcBef>
        <a:spcAft>
          <a:spcPts val="200"/>
        </a:spcAft>
        <a:buClr>
          <a:srgbClr val="00B0F0"/>
        </a:buClr>
        <a:buSzPct val="100000"/>
        <a:buFont typeface="Arial" panose="020B0604020202020204" pitchFamily="34" charset="0"/>
        <a:buChar char="•"/>
        <a:defRPr sz="2000" kern="1200">
          <a:solidFill>
            <a:schemeClr val="bg1"/>
          </a:solidFill>
          <a:latin typeface="Garamond" charset="0"/>
          <a:ea typeface="Garamond" charset="0"/>
          <a:cs typeface="Garamond" charset="0"/>
        </a:defRPr>
      </a:lvl1pPr>
      <a:lvl2pPr marL="384029" indent="-182870" algn="l" defTabSz="914354" rtl="0" eaLnBrk="1" latinLnBrk="0" hangingPunct="1">
        <a:lnSpc>
          <a:spcPct val="90000"/>
        </a:lnSpc>
        <a:spcBef>
          <a:spcPts val="200"/>
        </a:spcBef>
        <a:spcAft>
          <a:spcPts val="400"/>
        </a:spcAft>
        <a:buClr>
          <a:srgbClr val="00B0F0"/>
        </a:buClr>
        <a:buFont typeface="Arial" panose="020B0604020202020204" pitchFamily="34" charset="0"/>
        <a:buChar char="•"/>
        <a:defRPr sz="2000" kern="1200">
          <a:solidFill>
            <a:schemeClr val="bg1"/>
          </a:solidFill>
          <a:latin typeface="Garamond" charset="0"/>
          <a:ea typeface="Garamond" charset="0"/>
          <a:cs typeface="Garamond" charset="0"/>
        </a:defRPr>
      </a:lvl2pPr>
      <a:lvl3pPr marL="566900" indent="-182870" algn="l" defTabSz="914354" rtl="0" eaLnBrk="1" latinLnBrk="0" hangingPunct="1">
        <a:lnSpc>
          <a:spcPct val="90000"/>
        </a:lnSpc>
        <a:spcBef>
          <a:spcPts val="200"/>
        </a:spcBef>
        <a:spcAft>
          <a:spcPts val="400"/>
        </a:spcAft>
        <a:buClr>
          <a:srgbClr val="00B0F0"/>
        </a:buClr>
        <a:buFont typeface="Arial" panose="020B0604020202020204" pitchFamily="34" charset="0"/>
        <a:buChar char="•"/>
        <a:defRPr sz="2000" kern="1200">
          <a:solidFill>
            <a:schemeClr val="bg1"/>
          </a:solidFill>
          <a:latin typeface="Garamond" charset="0"/>
          <a:ea typeface="Garamond" charset="0"/>
          <a:cs typeface="Garamond" charset="0"/>
        </a:defRPr>
      </a:lvl3pPr>
      <a:lvl4pPr marL="749771" indent="-182870" algn="l" defTabSz="914354" rtl="0" eaLnBrk="1" latinLnBrk="0" hangingPunct="1">
        <a:lnSpc>
          <a:spcPct val="90000"/>
        </a:lnSpc>
        <a:spcBef>
          <a:spcPts val="200"/>
        </a:spcBef>
        <a:spcAft>
          <a:spcPts val="400"/>
        </a:spcAft>
        <a:buClr>
          <a:srgbClr val="00B0F0"/>
        </a:buClr>
        <a:buFont typeface="Arial" panose="020B0604020202020204" pitchFamily="34" charset="0"/>
        <a:buChar char="•"/>
        <a:defRPr sz="1800" kern="1200">
          <a:solidFill>
            <a:schemeClr val="bg1"/>
          </a:solidFill>
          <a:latin typeface="Garamond" charset="0"/>
          <a:ea typeface="Garamond" charset="0"/>
          <a:cs typeface="Garamond" charset="0"/>
        </a:defRPr>
      </a:lvl4pPr>
      <a:lvl5pPr marL="932642" indent="-182870" algn="l" defTabSz="914354" rtl="0" eaLnBrk="1" latinLnBrk="0" hangingPunct="1">
        <a:lnSpc>
          <a:spcPct val="90000"/>
        </a:lnSpc>
        <a:spcBef>
          <a:spcPts val="200"/>
        </a:spcBef>
        <a:spcAft>
          <a:spcPts val="400"/>
        </a:spcAft>
        <a:buClr>
          <a:srgbClr val="00B0F0"/>
        </a:buClr>
        <a:buFont typeface="Arial" panose="020B0604020202020204" pitchFamily="34" charset="0"/>
        <a:buChar char="•"/>
        <a:defRPr sz="1800" kern="1200">
          <a:solidFill>
            <a:schemeClr val="bg1"/>
          </a:solidFill>
          <a:latin typeface="Garamond" charset="0"/>
          <a:ea typeface="Garamond" charset="0"/>
          <a:cs typeface="Garamond" charset="0"/>
        </a:defRPr>
      </a:lvl5pPr>
      <a:lvl6pPr marL="1099946"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299936"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499925"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699916"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p:nvSpPr>
        <p:spPr>
          <a:xfrm rot="5400000">
            <a:off x="238399" y="310896"/>
            <a:ext cx="685800" cy="64008"/>
          </a:xfrm>
          <a:prstGeom prst="rect">
            <a:avLst/>
          </a:prstGeom>
          <a:solidFill>
            <a:srgbClr val="00ACD9"/>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720648" y="359772"/>
            <a:ext cx="10058400" cy="570225"/>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p:cNvSpPr>
            <a:spLocks noGrp="1"/>
          </p:cNvSpPr>
          <p:nvPr>
            <p:ph type="body" idx="1"/>
          </p:nvPr>
        </p:nvSpPr>
        <p:spPr>
          <a:xfrm>
            <a:off x="720648" y="1429233"/>
            <a:ext cx="10058400" cy="3433635"/>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4951" y="6599583"/>
            <a:ext cx="2472271" cy="251458"/>
          </a:xfrm>
          <a:prstGeom prst="rect">
            <a:avLst/>
          </a:prstGeom>
        </p:spPr>
        <p:txBody>
          <a:bodyPr vert="horz" lIns="91440" tIns="45720" rIns="91440" bIns="45720" rtlCol="0" anchor="ctr"/>
          <a:lstStyle>
            <a:lvl1pPr algn="l">
              <a:defRPr sz="900">
                <a:solidFill>
                  <a:schemeClr val="bg2">
                    <a:lumMod val="25000"/>
                  </a:schemeClr>
                </a:solidFill>
                <a:latin typeface="Gill Sans MT" charset="0"/>
                <a:ea typeface="Gill Sans MT" charset="0"/>
                <a:cs typeface="Gill Sans MT" charset="0"/>
              </a:defRPr>
            </a:lvl1pPr>
          </a:lstStyle>
          <a:p>
            <a:fld id="{51B0C17D-9FEF-794A-8300-E98122063809}" type="datetime1">
              <a:rPr lang="en-US" smtClean="0"/>
              <a:t>2/7/2024</a:t>
            </a:fld>
            <a:endParaRPr lang="en-US"/>
          </a:p>
        </p:txBody>
      </p:sp>
      <p:sp>
        <p:nvSpPr>
          <p:cNvPr id="5" name="Footer Placeholder 4"/>
          <p:cNvSpPr>
            <a:spLocks noGrp="1"/>
          </p:cNvSpPr>
          <p:nvPr>
            <p:ph type="ftr" sz="quarter" idx="3"/>
          </p:nvPr>
        </p:nvSpPr>
        <p:spPr>
          <a:xfrm>
            <a:off x="3686187" y="6599583"/>
            <a:ext cx="4822804" cy="251458"/>
          </a:xfrm>
          <a:prstGeom prst="rect">
            <a:avLst/>
          </a:prstGeom>
        </p:spPr>
        <p:txBody>
          <a:bodyPr vert="horz" lIns="91440" tIns="45720" rIns="91440" bIns="45720" rtlCol="0" anchor="ctr"/>
          <a:lstStyle>
            <a:lvl1pPr algn="ctr">
              <a:defRPr sz="900" cap="all" baseline="0">
                <a:solidFill>
                  <a:schemeClr val="tx1"/>
                </a:solidFill>
                <a:latin typeface="Gill Sans MT" charset="0"/>
                <a:ea typeface="Gill Sans MT" charset="0"/>
                <a:cs typeface="Gill Sans MT" charset="0"/>
              </a:defRPr>
            </a:lvl1pPr>
          </a:lstStyle>
          <a:p>
            <a:endParaRPr lang="en-US"/>
          </a:p>
        </p:txBody>
      </p:sp>
      <p:sp>
        <p:nvSpPr>
          <p:cNvPr id="6" name="Slide Number Placeholder 5"/>
          <p:cNvSpPr>
            <a:spLocks noGrp="1"/>
          </p:cNvSpPr>
          <p:nvPr>
            <p:ph type="sldNum" sz="quarter" idx="4"/>
          </p:nvPr>
        </p:nvSpPr>
        <p:spPr>
          <a:xfrm>
            <a:off x="64951" y="437652"/>
            <a:ext cx="419397" cy="365125"/>
          </a:xfrm>
          <a:prstGeom prst="rect">
            <a:avLst/>
          </a:prstGeom>
        </p:spPr>
        <p:txBody>
          <a:bodyPr vert="horz" lIns="91440" tIns="45720" rIns="91440" bIns="45720" rtlCol="0" anchor="ctr"/>
          <a:lstStyle>
            <a:lvl1pPr algn="r">
              <a:defRPr sz="1400">
                <a:solidFill>
                  <a:schemeClr val="bg2">
                    <a:lumMod val="25000"/>
                  </a:schemeClr>
                </a:solidFill>
              </a:defRPr>
            </a:lvl1pPr>
          </a:lstStyle>
          <a:p>
            <a:fld id="{4FAB73BC-B049-4115-A692-8D63A059BFB8}" type="slidenum">
              <a:rPr lang="en-US" smtClean="0"/>
              <a:pPr/>
              <a:t>‹#›</a:t>
            </a:fld>
            <a:endParaRPr lang="en-US"/>
          </a:p>
        </p:txBody>
      </p:sp>
      <p:sp>
        <p:nvSpPr>
          <p:cNvPr id="12" name="Rectangle 11"/>
          <p:cNvSpPr/>
          <p:nvPr userDrawn="1"/>
        </p:nvSpPr>
        <p:spPr>
          <a:xfrm>
            <a:off x="11506200" y="321774"/>
            <a:ext cx="685800" cy="368300"/>
          </a:xfrm>
          <a:prstGeom prst="rect">
            <a:avLst/>
          </a:prstGeom>
          <a:solidFill>
            <a:srgbClr val="00ACD9">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3" name="Picture 12"/>
          <p:cNvPicPr>
            <a:picLocks/>
          </p:cNvPicPr>
          <p:nvPr userDrawn="1"/>
        </p:nvPicPr>
        <p:blipFill rotWithShape="1">
          <a:blip r:embed="rId8" cstate="hqprint">
            <a:extLst>
              <a:ext uri="{28A0092B-C50C-407E-A947-70E740481C1C}">
                <a14:useLocalDpi xmlns:a14="http://schemas.microsoft.com/office/drawing/2010/main"/>
              </a:ext>
            </a:extLst>
          </a:blip>
          <a:srcRect t="-16865" b="-2"/>
          <a:stretch/>
        </p:blipFill>
        <p:spPr>
          <a:xfrm rot="16200000">
            <a:off x="8725899" y="3391897"/>
            <a:ext cx="6857999" cy="74211"/>
          </a:xfrm>
          <a:prstGeom prst="rect">
            <a:avLst/>
          </a:prstGeom>
        </p:spPr>
      </p:pic>
      <p:pic>
        <p:nvPicPr>
          <p:cNvPr id="11" name="Picture 10"/>
          <p:cNvPicPr>
            <a:picLocks noChangeAspect="1"/>
          </p:cNvPicPr>
          <p:nvPr userDrawn="1"/>
        </p:nvPicPr>
        <p:blipFill rotWithShape="1">
          <a:blip r:embed="rId9" cstate="hqprint">
            <a:extLst>
              <a:ext uri="{28A0092B-C50C-407E-A947-70E740481C1C}">
                <a14:useLocalDpi xmlns:a14="http://schemas.microsoft.com/office/drawing/2010/main"/>
              </a:ext>
            </a:extLst>
          </a:blip>
          <a:srcRect/>
          <a:stretch/>
        </p:blipFill>
        <p:spPr>
          <a:xfrm>
            <a:off x="11589482" y="380825"/>
            <a:ext cx="259618" cy="251610"/>
          </a:xfrm>
          <a:prstGeom prst="rect">
            <a:avLst/>
          </a:prstGeom>
          <a:noFill/>
          <a:ln>
            <a:noFill/>
          </a:ln>
        </p:spPr>
      </p:pic>
    </p:spTree>
    <p:extLst>
      <p:ext uri="{BB962C8B-B14F-4D97-AF65-F5344CB8AC3E}">
        <p14:creationId xmlns:p14="http://schemas.microsoft.com/office/powerpoint/2010/main" val="893400702"/>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354" rtl="0" eaLnBrk="1" latinLnBrk="0" hangingPunct="1">
        <a:lnSpc>
          <a:spcPct val="85000"/>
        </a:lnSpc>
        <a:spcBef>
          <a:spcPct val="0"/>
        </a:spcBef>
        <a:buNone/>
        <a:defRPr sz="2800" b="0" i="0" kern="1200" spc="100" baseline="0">
          <a:solidFill>
            <a:schemeClr val="bg2">
              <a:lumMod val="25000"/>
            </a:schemeClr>
          </a:solidFill>
          <a:latin typeface="Gill Sans MT" charset="0"/>
          <a:ea typeface="Gill Sans MT" charset="0"/>
          <a:cs typeface="Gill Sans MT" charset="0"/>
        </a:defRPr>
      </a:lvl1pPr>
    </p:titleStyle>
    <p:bodyStyle>
      <a:lvl1pPr marL="91436" indent="-91436" algn="l" defTabSz="914354" rtl="0" eaLnBrk="1" latinLnBrk="0" hangingPunct="1">
        <a:lnSpc>
          <a:spcPct val="90000"/>
        </a:lnSpc>
        <a:spcBef>
          <a:spcPts val="1200"/>
        </a:spcBef>
        <a:spcAft>
          <a:spcPts val="200"/>
        </a:spcAft>
        <a:buClr>
          <a:srgbClr val="00B0F0"/>
        </a:buClr>
        <a:buSzPct val="100000"/>
        <a:buFont typeface="Calibri" panose="020F0502020204030204" pitchFamily="34" charset="0"/>
        <a:buChar char=" "/>
        <a:defRPr sz="2000" kern="1200">
          <a:solidFill>
            <a:schemeClr val="bg2">
              <a:lumMod val="25000"/>
            </a:schemeClr>
          </a:solidFill>
          <a:latin typeface="Garamond" charset="0"/>
          <a:ea typeface="Garamond" charset="0"/>
          <a:cs typeface="Garamond" charset="0"/>
        </a:defRPr>
      </a:lvl1pPr>
      <a:lvl2pPr marL="384029" indent="-182870" algn="l" defTabSz="914354" rtl="0" eaLnBrk="1" latinLnBrk="0" hangingPunct="1">
        <a:lnSpc>
          <a:spcPct val="90000"/>
        </a:lnSpc>
        <a:spcBef>
          <a:spcPts val="200"/>
        </a:spcBef>
        <a:spcAft>
          <a:spcPts val="400"/>
        </a:spcAft>
        <a:buClr>
          <a:srgbClr val="00B0F0"/>
        </a:buClr>
        <a:buFont typeface="Calibri" pitchFamily="34" charset="0"/>
        <a:buChar char="◦"/>
        <a:defRPr sz="1800" kern="1200">
          <a:solidFill>
            <a:schemeClr val="bg2">
              <a:lumMod val="25000"/>
            </a:schemeClr>
          </a:solidFill>
          <a:latin typeface="Garamond" charset="0"/>
          <a:ea typeface="Garamond" charset="0"/>
          <a:cs typeface="Garamond" charset="0"/>
        </a:defRPr>
      </a:lvl2pPr>
      <a:lvl3pPr marL="566900" indent="-182870" algn="l" defTabSz="914354" rtl="0" eaLnBrk="1" latinLnBrk="0" hangingPunct="1">
        <a:lnSpc>
          <a:spcPct val="90000"/>
        </a:lnSpc>
        <a:spcBef>
          <a:spcPts val="200"/>
        </a:spcBef>
        <a:spcAft>
          <a:spcPts val="400"/>
        </a:spcAft>
        <a:buClr>
          <a:srgbClr val="00B0F0"/>
        </a:buClr>
        <a:buFont typeface="Calibri" pitchFamily="34" charset="0"/>
        <a:buChar char="◦"/>
        <a:defRPr sz="1400" kern="1200">
          <a:solidFill>
            <a:schemeClr val="bg2">
              <a:lumMod val="25000"/>
            </a:schemeClr>
          </a:solidFill>
          <a:latin typeface="Garamond" charset="0"/>
          <a:ea typeface="Garamond" charset="0"/>
          <a:cs typeface="Garamond" charset="0"/>
        </a:defRPr>
      </a:lvl3pPr>
      <a:lvl4pPr marL="749771" indent="-182870" algn="l" defTabSz="914354" rtl="0" eaLnBrk="1" latinLnBrk="0" hangingPunct="1">
        <a:lnSpc>
          <a:spcPct val="90000"/>
        </a:lnSpc>
        <a:spcBef>
          <a:spcPts val="200"/>
        </a:spcBef>
        <a:spcAft>
          <a:spcPts val="400"/>
        </a:spcAft>
        <a:buClr>
          <a:srgbClr val="00B0F0"/>
        </a:buClr>
        <a:buFont typeface="Calibri" pitchFamily="34" charset="0"/>
        <a:buChar char="◦"/>
        <a:defRPr sz="1400" kern="1200">
          <a:solidFill>
            <a:schemeClr val="bg2">
              <a:lumMod val="25000"/>
            </a:schemeClr>
          </a:solidFill>
          <a:latin typeface="Garamond" charset="0"/>
          <a:ea typeface="Garamond" charset="0"/>
          <a:cs typeface="Garamond" charset="0"/>
        </a:defRPr>
      </a:lvl4pPr>
      <a:lvl5pPr marL="932642" indent="-182870" algn="l" defTabSz="914354" rtl="0" eaLnBrk="1" latinLnBrk="0" hangingPunct="1">
        <a:lnSpc>
          <a:spcPct val="90000"/>
        </a:lnSpc>
        <a:spcBef>
          <a:spcPts val="200"/>
        </a:spcBef>
        <a:spcAft>
          <a:spcPts val="400"/>
        </a:spcAft>
        <a:buClr>
          <a:srgbClr val="00B0F0"/>
        </a:buClr>
        <a:buFont typeface="Calibri" pitchFamily="34" charset="0"/>
        <a:buChar char="◦"/>
        <a:defRPr sz="1400" kern="1200">
          <a:solidFill>
            <a:schemeClr val="bg2">
              <a:lumMod val="25000"/>
            </a:schemeClr>
          </a:solidFill>
          <a:latin typeface="Garamond" charset="0"/>
          <a:ea typeface="Garamond" charset="0"/>
          <a:cs typeface="Garamond" charset="0"/>
        </a:defRPr>
      </a:lvl5pPr>
      <a:lvl6pPr marL="1099946"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299936"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499925"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699916"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7.png"/><Relationship Id="rId7" Type="http://schemas.openxmlformats.org/officeDocument/2006/relationships/image" Target="../media/image3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29.png"/><Relationship Id="rId4" Type="http://schemas.openxmlformats.org/officeDocument/2006/relationships/image" Target="../media/image28.png"/></Relationships>
</file>

<file path=ppt/slides/_rels/slide10.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42.emf"/></Relationships>
</file>

<file path=ppt/slides/_rels/slide11.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46.emf"/><Relationship Id="rId5" Type="http://schemas.openxmlformats.org/officeDocument/2006/relationships/image" Target="../media/image45.emf"/><Relationship Id="rId4" Type="http://schemas.openxmlformats.org/officeDocument/2006/relationships/image" Target="../media/image44.emf"/></Relationships>
</file>

<file path=ppt/slides/_rels/slide1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49.jpeg"/><Relationship Id="rId4" Type="http://schemas.openxmlformats.org/officeDocument/2006/relationships/image" Target="../media/image48.jpeg"/></Relationships>
</file>

<file path=ppt/slides/_rels/slide13.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51.em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2.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54.emf"/></Relationships>
</file>

<file path=ppt/slides/_rels/slide1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39.png"/><Relationship Id="rId4" Type="http://schemas.openxmlformats.org/officeDocument/2006/relationships/image" Target="../media/image55.jpeg"/></Relationships>
</file>

<file path=ppt/slides/_rels/slide1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57.png"/><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59.jpeg"/></Relationships>
</file>

<file path=ppt/slides/_rels/slide2.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10.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mailto:andreas.linderholt@lnu.se" TargetMode="External"/><Relationship Id="rId5" Type="http://schemas.openxmlformats.org/officeDocument/2006/relationships/hyperlink" Target="mailto:bmolden@sandia.gov" TargetMode="External"/><Relationship Id="rId4" Type="http://schemas.openxmlformats.org/officeDocument/2006/relationships/hyperlink" Target="mailto:drroett@sandia.gov"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64.emf"/><Relationship Id="rId5" Type="http://schemas.openxmlformats.org/officeDocument/2006/relationships/image" Target="../media/image63.emf"/><Relationship Id="rId4" Type="http://schemas.openxmlformats.org/officeDocument/2006/relationships/image" Target="../media/image62.emf"/></Relationships>
</file>

<file path=ppt/slides/_rels/slide22.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70.emf"/><Relationship Id="rId4" Type="http://schemas.openxmlformats.org/officeDocument/2006/relationships/image" Target="../media/image69.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33.jpeg"/></Relationships>
</file>

<file path=ppt/slides/_rels/slide3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C100D8-2AF2-4D84-92D6-7CE811CB56AA}"/>
              </a:ext>
            </a:extLst>
          </p:cNvPr>
          <p:cNvSpPr>
            <a:spLocks noGrp="1"/>
          </p:cNvSpPr>
          <p:nvPr>
            <p:ph type="ctrTitle"/>
          </p:nvPr>
        </p:nvSpPr>
        <p:spPr>
          <a:xfrm>
            <a:off x="217087" y="1488314"/>
            <a:ext cx="7328356" cy="1690255"/>
          </a:xfrm>
        </p:spPr>
        <p:txBody>
          <a:bodyPr vert="horz" lIns="91440" tIns="45720" rIns="91440" bIns="45720" rtlCol="0" anchor="ctr">
            <a:noAutofit/>
          </a:bodyPr>
          <a:lstStyle/>
          <a:p>
            <a:pPr algn="ctr"/>
            <a:r>
              <a:rPr lang="en-US" sz="3200" dirty="0"/>
              <a:t>Nonlinear Subcomponent Attachments for the Technical Division on Dynamic Substructuring Benchmark Structure</a:t>
            </a:r>
            <a:endParaRPr lang="en-US" sz="5400" dirty="0"/>
          </a:p>
        </p:txBody>
      </p:sp>
      <p:sp>
        <p:nvSpPr>
          <p:cNvPr id="3" name="Subtitle 2">
            <a:extLst>
              <a:ext uri="{FF2B5EF4-FFF2-40B4-BE49-F238E27FC236}">
                <a16:creationId xmlns:a16="http://schemas.microsoft.com/office/drawing/2014/main" id="{D7E7AABB-B977-4CBF-990F-DD8DCA2D1688}"/>
              </a:ext>
            </a:extLst>
          </p:cNvPr>
          <p:cNvSpPr>
            <a:spLocks noGrp="1"/>
          </p:cNvSpPr>
          <p:nvPr>
            <p:ph type="subTitle" idx="1"/>
          </p:nvPr>
        </p:nvSpPr>
        <p:spPr>
          <a:xfrm>
            <a:off x="773756" y="4591653"/>
            <a:ext cx="6788924" cy="1848147"/>
          </a:xfrm>
          <a:solidFill>
            <a:schemeClr val="bg1"/>
          </a:solidFill>
        </p:spPr>
        <p:txBody>
          <a:bodyPr>
            <a:normAutofit/>
          </a:bodyPr>
          <a:lstStyle/>
          <a:p>
            <a:r>
              <a:rPr lang="en-US" dirty="0">
                <a:latin typeface="Gill Sans MT" panose="020B0502020104020203" pitchFamily="34" charset="0"/>
              </a:rPr>
              <a:t>Benjamin Moldenhauer - Sandia National Labs</a:t>
            </a:r>
          </a:p>
          <a:p>
            <a:r>
              <a:rPr lang="en-US" dirty="0">
                <a:latin typeface="Gill Sans MT" panose="020B0502020104020203" pitchFamily="34" charset="0"/>
              </a:rPr>
              <a:t>Daniel Roettgen - Sandia National Labs</a:t>
            </a:r>
          </a:p>
          <a:p>
            <a:r>
              <a:rPr lang="en-US" dirty="0">
                <a:latin typeface="Gill Sans MT" panose="020B0502020104020203" pitchFamily="34" charset="0"/>
              </a:rPr>
              <a:t>Andreas Linderholt - Linnaeus University</a:t>
            </a:r>
          </a:p>
          <a:p>
            <a:r>
              <a:rPr lang="en-US" dirty="0">
                <a:latin typeface="Gill Sans MT" panose="020B0502020104020203" pitchFamily="34" charset="0"/>
              </a:rPr>
              <a:t>Phil Aragon - Sandia National Labs</a:t>
            </a:r>
          </a:p>
        </p:txBody>
      </p:sp>
      <p:pic>
        <p:nvPicPr>
          <p:cNvPr id="1026" name="Picture 2">
            <a:extLst>
              <a:ext uri="{FF2B5EF4-FFF2-40B4-BE49-F238E27FC236}">
                <a16:creationId xmlns:a16="http://schemas.microsoft.com/office/drawing/2014/main" id="{4AC41F19-B658-3101-D8B3-A0B7C91AFB6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266356" y="1642150"/>
            <a:ext cx="1864149" cy="139707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591AF833-1824-C30C-0C15-2995215480B0}"/>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3154" y="13155"/>
            <a:ext cx="7536369" cy="77783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A6BA2FC8-6992-C736-7E61-C541728A0191}"/>
              </a:ext>
            </a:extLst>
          </p:cNvPr>
          <p:cNvPicPr>
            <a:picLocks noChangeAspect="1" noChangeArrowheads="1"/>
          </p:cNvPicPr>
          <p:nvPr/>
        </p:nvPicPr>
        <p:blipFill>
          <a:blip r:embed="rId5" cstate="hqprint">
            <a:extLst>
              <a:ext uri="{BEBA8EAE-BF5A-486C-A8C5-ECC9F3942E4B}">
                <a14:imgProps xmlns:a14="http://schemas.microsoft.com/office/drawing/2010/main">
                  <a14:imgLayer r:embed="rId6">
                    <a14:imgEffect>
                      <a14:artisticGlowEdges/>
                    </a14:imgEffect>
                  </a14:imgLayer>
                </a14:imgProps>
              </a:ext>
              <a:ext uri="{28A0092B-C50C-407E-A947-70E740481C1C}">
                <a14:useLocalDpi xmlns:a14="http://schemas.microsoft.com/office/drawing/2010/main"/>
              </a:ext>
            </a:extLst>
          </a:blip>
          <a:srcRect/>
          <a:stretch>
            <a:fillRect/>
          </a:stretch>
        </p:blipFill>
        <p:spPr bwMode="auto">
          <a:xfrm>
            <a:off x="10224000" y="3209892"/>
            <a:ext cx="1920240" cy="57763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4910E6D-F9E0-BAE8-D4FC-E055E3B6398B}"/>
              </a:ext>
            </a:extLst>
          </p:cNvPr>
          <p:cNvSpPr txBox="1"/>
          <p:nvPr/>
        </p:nvSpPr>
        <p:spPr>
          <a:xfrm>
            <a:off x="13154" y="1118982"/>
            <a:ext cx="7532289" cy="369332"/>
          </a:xfrm>
          <a:prstGeom prst="rect">
            <a:avLst/>
          </a:prstGeom>
          <a:noFill/>
        </p:spPr>
        <p:txBody>
          <a:bodyPr wrap="square">
            <a:spAutoFit/>
          </a:bodyPr>
          <a:lstStyle/>
          <a:p>
            <a:pPr marL="0" marR="0" algn="ctr">
              <a:spcBef>
                <a:spcPts val="0"/>
              </a:spcBef>
              <a:spcAft>
                <a:spcPts val="0"/>
              </a:spcAft>
            </a:pPr>
            <a:r>
              <a:rPr lang="en-US" sz="1800" dirty="0">
                <a:effectLst/>
                <a:latin typeface="Myriad Pro" panose="020B0503030403020204" pitchFamily="34" charset="0"/>
                <a:ea typeface="Calibri" panose="020F0502020204030204" pitchFamily="34" charset="0"/>
              </a:rPr>
              <a:t>- Presentation #17027 -</a:t>
            </a:r>
            <a:endParaRPr lang="en-US" sz="1800" dirty="0">
              <a:effectLst/>
              <a:latin typeface="Courier New" panose="02070309020205020404" pitchFamily="49" charset="0"/>
              <a:ea typeface="Calibri" panose="020F0502020204030204" pitchFamily="34" charset="0"/>
            </a:endParaRPr>
          </a:p>
        </p:txBody>
      </p:sp>
      <p:pic>
        <p:nvPicPr>
          <p:cNvPr id="7" name="Picture 6">
            <a:extLst>
              <a:ext uri="{FF2B5EF4-FFF2-40B4-BE49-F238E27FC236}">
                <a16:creationId xmlns:a16="http://schemas.microsoft.com/office/drawing/2014/main" id="{079A7838-02D3-2555-CAE8-FF6C1BD5A344}"/>
              </a:ext>
            </a:extLst>
          </p:cNvPr>
          <p:cNvPicPr>
            <a:picLocks noChangeAspect="1"/>
          </p:cNvPicPr>
          <p:nvPr/>
        </p:nvPicPr>
        <p:blipFill>
          <a:blip r:embed="rId7">
            <a:clrChange>
              <a:clrFrom>
                <a:srgbClr val="FFFFFF"/>
              </a:clrFrom>
              <a:clrTo>
                <a:srgbClr val="FFFFFF">
                  <a:alpha val="0"/>
                </a:srgbClr>
              </a:clrTo>
            </a:clrChange>
            <a:extLst>
              <a:ext uri="{BEBA8EAE-BF5A-486C-A8C5-ECC9F3942E4B}">
                <a14:imgProps xmlns:a14="http://schemas.microsoft.com/office/drawing/2010/main">
                  <a14:imgLayer r:embed="rId8">
                    <a14:imgEffect>
                      <a14:colorTemperature colorTemp="11200"/>
                    </a14:imgEffect>
                  </a14:imgLayer>
                </a14:imgProps>
              </a:ext>
            </a:extLst>
          </a:blip>
          <a:stretch>
            <a:fillRect/>
          </a:stretch>
        </p:blipFill>
        <p:spPr>
          <a:xfrm>
            <a:off x="10498320" y="63082"/>
            <a:ext cx="1371600" cy="1371600"/>
          </a:xfrm>
          <a:prstGeom prst="rect">
            <a:avLst/>
          </a:prstGeom>
        </p:spPr>
      </p:pic>
      <p:sp>
        <p:nvSpPr>
          <p:cNvPr id="8" name="TextBox 7">
            <a:extLst>
              <a:ext uri="{FF2B5EF4-FFF2-40B4-BE49-F238E27FC236}">
                <a16:creationId xmlns:a16="http://schemas.microsoft.com/office/drawing/2014/main" id="{5BE9AA93-1A51-DB1B-6879-AF144C978DF2}"/>
              </a:ext>
            </a:extLst>
          </p:cNvPr>
          <p:cNvSpPr txBox="1"/>
          <p:nvPr/>
        </p:nvSpPr>
        <p:spPr>
          <a:xfrm>
            <a:off x="13795" y="6439800"/>
            <a:ext cx="7532289" cy="369332"/>
          </a:xfrm>
          <a:prstGeom prst="rect">
            <a:avLst/>
          </a:prstGeom>
          <a:noFill/>
        </p:spPr>
        <p:txBody>
          <a:bodyPr wrap="square">
            <a:spAutoFit/>
          </a:bodyPr>
          <a:lstStyle/>
          <a:p>
            <a:pPr marL="0" marR="0" algn="ctr">
              <a:spcBef>
                <a:spcPts val="0"/>
              </a:spcBef>
              <a:spcAft>
                <a:spcPts val="0"/>
              </a:spcAft>
            </a:pPr>
            <a:r>
              <a:rPr lang="en-US" sz="1800" dirty="0">
                <a:effectLst/>
                <a:latin typeface="Myriad Pro" panose="020B0503030403020204" pitchFamily="34" charset="0"/>
                <a:ea typeface="Calibri" panose="020F0502020204030204" pitchFamily="34" charset="0"/>
              </a:rPr>
              <a:t>Monday | January 29</a:t>
            </a:r>
            <a:r>
              <a:rPr lang="en-US" sz="1800" baseline="30000" dirty="0">
                <a:effectLst/>
                <a:latin typeface="Myriad Pro" panose="020B0503030403020204" pitchFamily="34" charset="0"/>
                <a:ea typeface="Calibri" panose="020F0502020204030204" pitchFamily="34" charset="0"/>
              </a:rPr>
              <a:t>th</a:t>
            </a:r>
            <a:r>
              <a:rPr lang="en-US" sz="1800" dirty="0">
                <a:effectLst/>
                <a:latin typeface="Myriad Pro" panose="020B0503030403020204" pitchFamily="34" charset="0"/>
                <a:ea typeface="Calibri" panose="020F0502020204030204" pitchFamily="34" charset="0"/>
              </a:rPr>
              <a:t>, 2024</a:t>
            </a:r>
            <a:endParaRPr lang="en-US" sz="1800" dirty="0">
              <a:effectLst/>
              <a:latin typeface="Courier New" panose="02070309020205020404" pitchFamily="49" charset="0"/>
              <a:ea typeface="Calibri" panose="020F0502020204030204" pitchFamily="34" charset="0"/>
            </a:endParaRPr>
          </a:p>
        </p:txBody>
      </p:sp>
    </p:spTree>
    <p:extLst>
      <p:ext uri="{BB962C8B-B14F-4D97-AF65-F5344CB8AC3E}">
        <p14:creationId xmlns:p14="http://schemas.microsoft.com/office/powerpoint/2010/main" val="3068326687"/>
      </p:ext>
    </p:extLst>
  </p:cSld>
  <p:clrMapOvr>
    <a:masterClrMapping/>
  </p:clrMapOvr>
  <mc:AlternateContent xmlns:mc="http://schemas.openxmlformats.org/markup-compatibility/2006" xmlns:p14="http://schemas.microsoft.com/office/powerpoint/2010/main">
    <mc:Choice Requires="p14">
      <p:transition p14:dur="10" advTm="3178"/>
    </mc:Choice>
    <mc:Fallback xmlns="">
      <p:transition advTm="3178"/>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a:extLst>
              <a:ext uri="{FF2B5EF4-FFF2-40B4-BE49-F238E27FC236}">
                <a16:creationId xmlns:a16="http://schemas.microsoft.com/office/drawing/2014/main" id="{40DF3493-374C-3D0A-E7E9-A881D15CD5A1}"/>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t="12031" r="27999" b="4635"/>
          <a:stretch/>
        </p:blipFill>
        <p:spPr>
          <a:xfrm>
            <a:off x="593249" y="3685032"/>
            <a:ext cx="3730794" cy="3048001"/>
          </a:xfrm>
          <a:prstGeom prst="rect">
            <a:avLst/>
          </a:prstGeom>
        </p:spPr>
      </p:pic>
      <p:sp>
        <p:nvSpPr>
          <p:cNvPr id="2" name="Title 1">
            <a:extLst>
              <a:ext uri="{FF2B5EF4-FFF2-40B4-BE49-F238E27FC236}">
                <a16:creationId xmlns:a16="http://schemas.microsoft.com/office/drawing/2014/main" id="{39D1F12A-3617-864F-A286-C04C9A3B10D7}"/>
              </a:ext>
            </a:extLst>
          </p:cNvPr>
          <p:cNvSpPr>
            <a:spLocks noGrp="1"/>
          </p:cNvSpPr>
          <p:nvPr>
            <p:ph type="title"/>
          </p:nvPr>
        </p:nvSpPr>
        <p:spPr/>
        <p:txBody>
          <a:bodyPr/>
          <a:lstStyle/>
          <a:p>
            <a:pPr algn="ctr"/>
            <a:r>
              <a:rPr lang="en-US" dirty="0"/>
              <a:t>Straight Modular Wing vs Monolithic Thick Wing</a:t>
            </a:r>
          </a:p>
        </p:txBody>
      </p:sp>
      <p:sp>
        <p:nvSpPr>
          <p:cNvPr id="3" name="Slide Number Placeholder 2">
            <a:extLst>
              <a:ext uri="{FF2B5EF4-FFF2-40B4-BE49-F238E27FC236}">
                <a16:creationId xmlns:a16="http://schemas.microsoft.com/office/drawing/2014/main" id="{81ABEC35-07DF-7003-51E5-E2C98CE500C4}"/>
              </a:ext>
            </a:extLst>
          </p:cNvPr>
          <p:cNvSpPr>
            <a:spLocks noGrp="1"/>
          </p:cNvSpPr>
          <p:nvPr>
            <p:ph type="sldNum" sz="quarter" idx="4"/>
          </p:nvPr>
        </p:nvSpPr>
        <p:spPr/>
        <p:txBody>
          <a:bodyPr/>
          <a:lstStyle/>
          <a:p>
            <a:fld id="{4FAB73BC-B049-4115-A692-8D63A059BFB8}" type="slidenum">
              <a:rPr lang="en-US" smtClean="0"/>
              <a:pPr/>
              <a:t>10</a:t>
            </a:fld>
            <a:endParaRPr lang="en-US" dirty="0"/>
          </a:p>
        </p:txBody>
      </p:sp>
      <p:sp>
        <p:nvSpPr>
          <p:cNvPr id="4" name="Text Placeholder 3">
            <a:extLst>
              <a:ext uri="{FF2B5EF4-FFF2-40B4-BE49-F238E27FC236}">
                <a16:creationId xmlns:a16="http://schemas.microsoft.com/office/drawing/2014/main" id="{BAAACD39-A8B1-68E7-F78D-994EC5300DE7}"/>
              </a:ext>
            </a:extLst>
          </p:cNvPr>
          <p:cNvSpPr>
            <a:spLocks noGrp="1"/>
          </p:cNvSpPr>
          <p:nvPr>
            <p:ph type="body" sz="quarter" idx="10"/>
          </p:nvPr>
        </p:nvSpPr>
        <p:spPr>
          <a:xfrm>
            <a:off x="593249" y="1137074"/>
            <a:ext cx="3730794" cy="2549101"/>
          </a:xfrm>
        </p:spPr>
        <p:txBody>
          <a:bodyPr>
            <a:normAutofit/>
          </a:bodyPr>
          <a:lstStyle/>
          <a:p>
            <a:r>
              <a:rPr lang="en-US" dirty="0"/>
              <a:t>Frame &amp; Modular Wing natural frequencies are lower</a:t>
            </a:r>
          </a:p>
          <a:p>
            <a:pPr lvl="1"/>
            <a:r>
              <a:rPr lang="en-US" dirty="0"/>
              <a:t>Likely due to modular wings being longer (26” vs 22”)</a:t>
            </a:r>
          </a:p>
          <a:p>
            <a:r>
              <a:rPr lang="en-US" dirty="0"/>
              <a:t>Shapes do not significantly change</a:t>
            </a:r>
          </a:p>
          <a:p>
            <a:pPr lvl="1"/>
            <a:r>
              <a:rPr lang="en-US" dirty="0"/>
              <a:t>Wing modes decrease more than frame modes</a:t>
            </a:r>
          </a:p>
          <a:p>
            <a:endParaRPr lang="en-US" dirty="0"/>
          </a:p>
        </p:txBody>
      </p:sp>
      <p:pic>
        <p:nvPicPr>
          <p:cNvPr id="6" name="Picture 5">
            <a:extLst>
              <a:ext uri="{FF2B5EF4-FFF2-40B4-BE49-F238E27FC236}">
                <a16:creationId xmlns:a16="http://schemas.microsoft.com/office/drawing/2014/main" id="{DEA66BE8-6CC0-F2AF-720C-A2908A69E8B3}"/>
              </a:ext>
            </a:extLst>
          </p:cNvPr>
          <p:cNvPicPr>
            <a:picLocks noChangeAspect="1"/>
          </p:cNvPicPr>
          <p:nvPr/>
        </p:nvPicPr>
        <p:blipFill>
          <a:blip r:embed="rId4"/>
          <a:stretch>
            <a:fillRect/>
          </a:stretch>
        </p:blipFill>
        <p:spPr>
          <a:xfrm>
            <a:off x="4625974" y="941832"/>
            <a:ext cx="7315200" cy="5486400"/>
          </a:xfrm>
          <a:prstGeom prst="rect">
            <a:avLst/>
          </a:prstGeom>
        </p:spPr>
      </p:pic>
      <p:cxnSp>
        <p:nvCxnSpPr>
          <p:cNvPr id="9" name="Straight Arrow Connector 8">
            <a:extLst>
              <a:ext uri="{FF2B5EF4-FFF2-40B4-BE49-F238E27FC236}">
                <a16:creationId xmlns:a16="http://schemas.microsoft.com/office/drawing/2014/main" id="{1093D2CD-8171-0046-8251-2C2AA3994C1C}"/>
              </a:ext>
            </a:extLst>
          </p:cNvPr>
          <p:cNvCxnSpPr>
            <a:cxnSpLocks/>
          </p:cNvCxnSpPr>
          <p:nvPr/>
        </p:nvCxnSpPr>
        <p:spPr>
          <a:xfrm flipH="1">
            <a:off x="6194686" y="2296001"/>
            <a:ext cx="632356" cy="35719"/>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D3C4ECEB-759A-3E92-1955-DC64221A557A}"/>
              </a:ext>
            </a:extLst>
          </p:cNvPr>
          <p:cNvCxnSpPr>
            <a:cxnSpLocks/>
          </p:cNvCxnSpPr>
          <p:nvPr/>
        </p:nvCxnSpPr>
        <p:spPr>
          <a:xfrm flipH="1">
            <a:off x="7167560" y="1760220"/>
            <a:ext cx="1238250" cy="790575"/>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BF73EFDB-6922-B005-7E09-94C864A7C490}"/>
              </a:ext>
            </a:extLst>
          </p:cNvPr>
          <p:cNvCxnSpPr>
            <a:cxnSpLocks/>
          </p:cNvCxnSpPr>
          <p:nvPr/>
        </p:nvCxnSpPr>
        <p:spPr>
          <a:xfrm flipH="1">
            <a:off x="8210548" y="2177796"/>
            <a:ext cx="188119" cy="42005"/>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B7A75544-FFE4-24AC-5901-3438BFF32528}"/>
              </a:ext>
            </a:extLst>
          </p:cNvPr>
          <p:cNvCxnSpPr>
            <a:cxnSpLocks/>
          </p:cNvCxnSpPr>
          <p:nvPr/>
        </p:nvCxnSpPr>
        <p:spPr>
          <a:xfrm flipH="1" flipV="1">
            <a:off x="8785488" y="2245995"/>
            <a:ext cx="563298" cy="1000125"/>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4A18E285-64BE-2F62-192B-0CDA031A6338}"/>
              </a:ext>
            </a:extLst>
          </p:cNvPr>
          <p:cNvCxnSpPr>
            <a:cxnSpLocks/>
          </p:cNvCxnSpPr>
          <p:nvPr/>
        </p:nvCxnSpPr>
        <p:spPr>
          <a:xfrm flipH="1">
            <a:off x="9912348" y="1187662"/>
            <a:ext cx="1157817" cy="648758"/>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0B4A933-1D84-446E-9BD7-C1E076D0A65A}"/>
              </a:ext>
            </a:extLst>
          </p:cNvPr>
          <p:cNvCxnSpPr>
            <a:cxnSpLocks/>
          </p:cNvCxnSpPr>
          <p:nvPr/>
        </p:nvCxnSpPr>
        <p:spPr>
          <a:xfrm flipH="1">
            <a:off x="10985498" y="2071370"/>
            <a:ext cx="327025" cy="1111250"/>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BE2C7DE5-2C8C-7AB4-A3EF-03C653274A04}"/>
              </a:ext>
            </a:extLst>
          </p:cNvPr>
          <p:cNvCxnSpPr>
            <a:cxnSpLocks/>
          </p:cNvCxnSpPr>
          <p:nvPr/>
        </p:nvCxnSpPr>
        <p:spPr>
          <a:xfrm flipH="1">
            <a:off x="10102848" y="1642745"/>
            <a:ext cx="1269249" cy="282025"/>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91695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a:extLst>
              <a:ext uri="{FF2B5EF4-FFF2-40B4-BE49-F238E27FC236}">
                <a16:creationId xmlns:a16="http://schemas.microsoft.com/office/drawing/2014/main" id="{82A35E0D-89F8-74A1-1009-9766A9905569}"/>
              </a:ext>
            </a:extLst>
          </p:cNvPr>
          <p:cNvPicPr>
            <a:picLocks noChangeAspect="1"/>
          </p:cNvPicPr>
          <p:nvPr/>
        </p:nvPicPr>
        <p:blipFill>
          <a:blip r:embed="rId3"/>
          <a:stretch>
            <a:fillRect/>
          </a:stretch>
        </p:blipFill>
        <p:spPr>
          <a:xfrm>
            <a:off x="609600" y="1042416"/>
            <a:ext cx="10972800" cy="5486400"/>
          </a:xfrm>
          <a:prstGeom prst="rect">
            <a:avLst/>
          </a:prstGeom>
        </p:spPr>
      </p:pic>
      <p:sp>
        <p:nvSpPr>
          <p:cNvPr id="2" name="Title 1">
            <a:extLst>
              <a:ext uri="{FF2B5EF4-FFF2-40B4-BE49-F238E27FC236}">
                <a16:creationId xmlns:a16="http://schemas.microsoft.com/office/drawing/2014/main" id="{EFF8F504-F254-B417-C64F-BEED2FDCB8A0}"/>
              </a:ext>
            </a:extLst>
          </p:cNvPr>
          <p:cNvSpPr>
            <a:spLocks noGrp="1"/>
          </p:cNvSpPr>
          <p:nvPr>
            <p:ph type="title"/>
          </p:nvPr>
        </p:nvSpPr>
        <p:spPr/>
        <p:txBody>
          <a:bodyPr/>
          <a:lstStyle/>
          <a:p>
            <a:pPr algn="ctr"/>
            <a:r>
              <a:rPr lang="en-US" dirty="0"/>
              <a:t>Straight Modular Wing - FRFs from Low and High Level Hammer Impacts</a:t>
            </a:r>
          </a:p>
        </p:txBody>
      </p:sp>
      <p:sp>
        <p:nvSpPr>
          <p:cNvPr id="3" name="Slide Number Placeholder 2">
            <a:extLst>
              <a:ext uri="{FF2B5EF4-FFF2-40B4-BE49-F238E27FC236}">
                <a16:creationId xmlns:a16="http://schemas.microsoft.com/office/drawing/2014/main" id="{F3D2AE81-AFD1-F155-3F7A-40A2EFD7A633}"/>
              </a:ext>
            </a:extLst>
          </p:cNvPr>
          <p:cNvSpPr>
            <a:spLocks noGrp="1"/>
          </p:cNvSpPr>
          <p:nvPr>
            <p:ph type="sldNum" sz="quarter" idx="4"/>
          </p:nvPr>
        </p:nvSpPr>
        <p:spPr/>
        <p:txBody>
          <a:bodyPr/>
          <a:lstStyle/>
          <a:p>
            <a:fld id="{4FAB73BC-B049-4115-A692-8D63A059BFB8}" type="slidenum">
              <a:rPr lang="en-US" smtClean="0"/>
              <a:pPr/>
              <a:t>11</a:t>
            </a:fld>
            <a:endParaRPr lang="en-US" dirty="0"/>
          </a:p>
        </p:txBody>
      </p:sp>
      <p:sp>
        <p:nvSpPr>
          <p:cNvPr id="11" name="Rectangle 10">
            <a:extLst>
              <a:ext uri="{FF2B5EF4-FFF2-40B4-BE49-F238E27FC236}">
                <a16:creationId xmlns:a16="http://schemas.microsoft.com/office/drawing/2014/main" id="{9AECCB10-7983-5A30-EC4D-D7A3D5AD08D3}"/>
              </a:ext>
            </a:extLst>
          </p:cNvPr>
          <p:cNvSpPr/>
          <p:nvPr/>
        </p:nvSpPr>
        <p:spPr>
          <a:xfrm>
            <a:off x="2976033" y="1756833"/>
            <a:ext cx="228600" cy="137583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6E1B2471-7E37-2309-8640-31E854370E8F}"/>
              </a:ext>
            </a:extLst>
          </p:cNvPr>
          <p:cNvCxnSpPr>
            <a:cxnSpLocks/>
          </p:cNvCxnSpPr>
          <p:nvPr/>
        </p:nvCxnSpPr>
        <p:spPr>
          <a:xfrm flipH="1" flipV="1">
            <a:off x="2881313" y="1382713"/>
            <a:ext cx="323320" cy="3741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BED94CB-E274-CFC3-1705-FA91DBACA628}"/>
              </a:ext>
            </a:extLst>
          </p:cNvPr>
          <p:cNvCxnSpPr>
            <a:cxnSpLocks/>
          </p:cNvCxnSpPr>
          <p:nvPr/>
        </p:nvCxnSpPr>
        <p:spPr>
          <a:xfrm flipH="1" flipV="1">
            <a:off x="1330325" y="2705100"/>
            <a:ext cx="1645708" cy="4275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A0E68756-19CC-E847-EE75-F4864D144FFD}"/>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l="3592" b="7320"/>
          <a:stretch/>
        </p:blipFill>
        <p:spPr>
          <a:xfrm>
            <a:off x="1299632" y="1319741"/>
            <a:ext cx="1608668" cy="1400502"/>
          </a:xfrm>
          <a:prstGeom prst="rect">
            <a:avLst/>
          </a:prstGeom>
        </p:spPr>
      </p:pic>
      <p:sp>
        <p:nvSpPr>
          <p:cNvPr id="24" name="Rectangle 23">
            <a:extLst>
              <a:ext uri="{FF2B5EF4-FFF2-40B4-BE49-F238E27FC236}">
                <a16:creationId xmlns:a16="http://schemas.microsoft.com/office/drawing/2014/main" id="{AC659787-903E-B3B5-ECFC-BCFE3B141EB8}"/>
              </a:ext>
            </a:extLst>
          </p:cNvPr>
          <p:cNvSpPr/>
          <p:nvPr/>
        </p:nvSpPr>
        <p:spPr>
          <a:xfrm>
            <a:off x="4773084" y="1985433"/>
            <a:ext cx="228600" cy="137583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9771B995-AE92-0539-2B2A-04D0B30DD824}"/>
              </a:ext>
            </a:extLst>
          </p:cNvPr>
          <p:cNvCxnSpPr>
            <a:cxnSpLocks/>
          </p:cNvCxnSpPr>
          <p:nvPr/>
        </p:nvCxnSpPr>
        <p:spPr>
          <a:xfrm flipV="1">
            <a:off x="4773084" y="1382713"/>
            <a:ext cx="330729" cy="6027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7F11EB0-1A07-4EDB-D73B-763401F41CA2}"/>
              </a:ext>
            </a:extLst>
          </p:cNvPr>
          <p:cNvCxnSpPr>
            <a:cxnSpLocks/>
          </p:cNvCxnSpPr>
          <p:nvPr/>
        </p:nvCxnSpPr>
        <p:spPr>
          <a:xfrm flipV="1">
            <a:off x="5001684" y="2525606"/>
            <a:ext cx="1667404" cy="835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AB003376-609C-51FC-6D83-A41A3462D9B9}"/>
              </a:ext>
            </a:extLst>
          </p:cNvPr>
          <p:cNvSpPr/>
          <p:nvPr/>
        </p:nvSpPr>
        <p:spPr>
          <a:xfrm>
            <a:off x="7898702" y="1611313"/>
            <a:ext cx="228600" cy="137583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AC4C3A3B-48CE-ECA8-4B62-D90F3981E6D5}"/>
              </a:ext>
            </a:extLst>
          </p:cNvPr>
          <p:cNvCxnSpPr>
            <a:cxnSpLocks/>
          </p:cNvCxnSpPr>
          <p:nvPr/>
        </p:nvCxnSpPr>
        <p:spPr>
          <a:xfrm flipV="1">
            <a:off x="7898702" y="1382713"/>
            <a:ext cx="384873" cy="2286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63AACE2-2623-7A4D-FE7F-54C765AC0253}"/>
              </a:ext>
            </a:extLst>
          </p:cNvPr>
          <p:cNvCxnSpPr>
            <a:cxnSpLocks/>
          </p:cNvCxnSpPr>
          <p:nvPr/>
        </p:nvCxnSpPr>
        <p:spPr>
          <a:xfrm flipV="1">
            <a:off x="8127302" y="2528888"/>
            <a:ext cx="1778698" cy="4582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AE9C116D-4DE7-CD49-FEBA-899A7B322521}"/>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l="4394" t="2837" b="7339"/>
          <a:stretch/>
        </p:blipFill>
        <p:spPr>
          <a:xfrm>
            <a:off x="8259233" y="1356783"/>
            <a:ext cx="1669895" cy="1194617"/>
          </a:xfrm>
          <a:prstGeom prst="rect">
            <a:avLst/>
          </a:prstGeom>
        </p:spPr>
      </p:pic>
      <p:pic>
        <p:nvPicPr>
          <p:cNvPr id="20" name="Picture 19">
            <a:extLst>
              <a:ext uri="{FF2B5EF4-FFF2-40B4-BE49-F238E27FC236}">
                <a16:creationId xmlns:a16="http://schemas.microsoft.com/office/drawing/2014/main" id="{FFB74FAE-56C1-AE46-E91C-E270F837BC8F}"/>
              </a:ext>
            </a:extLst>
          </p:cNvPr>
          <p:cNvPicPr>
            <a:picLocks noChangeAspect="1"/>
          </p:cNvPicPr>
          <p:nvPr/>
        </p:nvPicPr>
        <p:blipFill rotWithShape="1">
          <a:blip r:embed="rId6" cstate="hqprint">
            <a:extLst>
              <a:ext uri="{28A0092B-C50C-407E-A947-70E740481C1C}">
                <a14:useLocalDpi xmlns:a14="http://schemas.microsoft.com/office/drawing/2010/main"/>
              </a:ext>
            </a:extLst>
          </a:blip>
          <a:srcRect l="4571" b="7265"/>
          <a:stretch/>
        </p:blipFill>
        <p:spPr>
          <a:xfrm>
            <a:off x="5085124" y="1319741"/>
            <a:ext cx="1605658" cy="1220979"/>
          </a:xfrm>
          <a:prstGeom prst="rect">
            <a:avLst/>
          </a:prstGeom>
        </p:spPr>
      </p:pic>
      <p:sp>
        <p:nvSpPr>
          <p:cNvPr id="49" name="TextBox 48">
            <a:extLst>
              <a:ext uri="{FF2B5EF4-FFF2-40B4-BE49-F238E27FC236}">
                <a16:creationId xmlns:a16="http://schemas.microsoft.com/office/drawing/2014/main" id="{B4A79F94-40F5-0776-59FE-236534058C78}"/>
              </a:ext>
            </a:extLst>
          </p:cNvPr>
          <p:cNvSpPr txBox="1"/>
          <p:nvPr/>
        </p:nvSpPr>
        <p:spPr>
          <a:xfrm>
            <a:off x="9292842" y="5085718"/>
            <a:ext cx="1966213" cy="830997"/>
          </a:xfrm>
          <a:prstGeom prst="rect">
            <a:avLst/>
          </a:prstGeom>
          <a:solidFill>
            <a:schemeClr val="bg1"/>
          </a:solidFill>
          <a:ln>
            <a:solidFill>
              <a:schemeClr val="tx1"/>
            </a:solidFill>
          </a:ln>
        </p:spPr>
        <p:txBody>
          <a:bodyPr wrap="square" rtlCol="0">
            <a:spAutoFit/>
          </a:bodyPr>
          <a:lstStyle/>
          <a:p>
            <a:pPr algn="ctr"/>
            <a:r>
              <a:rPr lang="en-US" sz="1600" dirty="0"/>
              <a:t>Wing modes show typical joint nonlinear behavior</a:t>
            </a:r>
          </a:p>
        </p:txBody>
      </p:sp>
      <p:sp>
        <p:nvSpPr>
          <p:cNvPr id="54" name="TextBox 53">
            <a:extLst>
              <a:ext uri="{FF2B5EF4-FFF2-40B4-BE49-F238E27FC236}">
                <a16:creationId xmlns:a16="http://schemas.microsoft.com/office/drawing/2014/main" id="{350E2405-B688-24FD-4E49-6A2DDA76E400}"/>
              </a:ext>
            </a:extLst>
          </p:cNvPr>
          <p:cNvSpPr txBox="1"/>
          <p:nvPr/>
        </p:nvSpPr>
        <p:spPr>
          <a:xfrm>
            <a:off x="5001684" y="5085717"/>
            <a:ext cx="1966213" cy="830997"/>
          </a:xfrm>
          <a:prstGeom prst="rect">
            <a:avLst/>
          </a:prstGeom>
          <a:solidFill>
            <a:schemeClr val="bg1"/>
          </a:solidFill>
          <a:ln>
            <a:solidFill>
              <a:schemeClr val="tx1"/>
            </a:solidFill>
          </a:ln>
        </p:spPr>
        <p:txBody>
          <a:bodyPr wrap="square" rtlCol="0">
            <a:spAutoFit/>
          </a:bodyPr>
          <a:lstStyle/>
          <a:p>
            <a:pPr algn="ctr"/>
            <a:r>
              <a:rPr lang="en-US" sz="1600" dirty="0"/>
              <a:t>Linear Damping Ratios are between 0.1% - 0.4%</a:t>
            </a:r>
          </a:p>
        </p:txBody>
      </p:sp>
      <p:sp>
        <p:nvSpPr>
          <p:cNvPr id="55" name="TextBox 54">
            <a:extLst>
              <a:ext uri="{FF2B5EF4-FFF2-40B4-BE49-F238E27FC236}">
                <a16:creationId xmlns:a16="http://schemas.microsoft.com/office/drawing/2014/main" id="{BF2576FD-F09D-4978-0ECE-567880FF44D2}"/>
              </a:ext>
            </a:extLst>
          </p:cNvPr>
          <p:cNvSpPr txBox="1"/>
          <p:nvPr/>
        </p:nvSpPr>
        <p:spPr>
          <a:xfrm>
            <a:off x="2664878" y="5085717"/>
            <a:ext cx="1298367" cy="830997"/>
          </a:xfrm>
          <a:prstGeom prst="rect">
            <a:avLst/>
          </a:prstGeom>
          <a:solidFill>
            <a:schemeClr val="bg1"/>
          </a:solidFill>
          <a:ln>
            <a:solidFill>
              <a:schemeClr val="tx1"/>
            </a:solidFill>
          </a:ln>
        </p:spPr>
        <p:txBody>
          <a:bodyPr wrap="square" rtlCol="0">
            <a:spAutoFit/>
          </a:bodyPr>
          <a:lstStyle/>
          <a:p>
            <a:pPr algn="ctr"/>
            <a:r>
              <a:rPr lang="en-US" sz="1600" dirty="0"/>
              <a:t>Frequencies settled by up to 2.5%</a:t>
            </a:r>
          </a:p>
        </p:txBody>
      </p:sp>
    </p:spTree>
    <p:extLst>
      <p:ext uri="{BB962C8B-B14F-4D97-AF65-F5344CB8AC3E}">
        <p14:creationId xmlns:p14="http://schemas.microsoft.com/office/powerpoint/2010/main" val="6516236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1BD4E04D-B039-2976-2A57-AFE9237714D3}"/>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7620098" y="4554117"/>
            <a:ext cx="4264244" cy="1938758"/>
          </a:xfrm>
          <a:prstGeom prst="rect">
            <a:avLst/>
          </a:prstGeom>
          <a:ln w="38100">
            <a:noFill/>
          </a:ln>
        </p:spPr>
      </p:pic>
      <p:sp>
        <p:nvSpPr>
          <p:cNvPr id="10" name="Rectangle 9">
            <a:extLst>
              <a:ext uri="{FF2B5EF4-FFF2-40B4-BE49-F238E27FC236}">
                <a16:creationId xmlns:a16="http://schemas.microsoft.com/office/drawing/2014/main" id="{47FC0232-BD11-C45C-37FC-CAEBEC49C443}"/>
              </a:ext>
            </a:extLst>
          </p:cNvPr>
          <p:cNvSpPr/>
          <p:nvPr/>
        </p:nvSpPr>
        <p:spPr>
          <a:xfrm>
            <a:off x="7620095" y="4554117"/>
            <a:ext cx="4264243" cy="193875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27E48E0-C619-480F-8F24-D983B7503DEE}"/>
              </a:ext>
            </a:extLst>
          </p:cNvPr>
          <p:cNvSpPr>
            <a:spLocks noGrp="1"/>
          </p:cNvSpPr>
          <p:nvPr>
            <p:ph type="title"/>
          </p:nvPr>
        </p:nvSpPr>
        <p:spPr>
          <a:xfrm>
            <a:off x="720647" y="246888"/>
            <a:ext cx="10555507" cy="694944"/>
          </a:xfrm>
        </p:spPr>
        <p:txBody>
          <a:bodyPr/>
          <a:lstStyle/>
          <a:p>
            <a:pPr algn="ctr"/>
            <a:r>
              <a:rPr lang="en-US" dirty="0"/>
              <a:t>Experimental Setup – Straight Modular Wing with Pylons</a:t>
            </a:r>
          </a:p>
        </p:txBody>
      </p:sp>
      <p:sp>
        <p:nvSpPr>
          <p:cNvPr id="3" name="Slide Number Placeholder 2">
            <a:extLst>
              <a:ext uri="{FF2B5EF4-FFF2-40B4-BE49-F238E27FC236}">
                <a16:creationId xmlns:a16="http://schemas.microsoft.com/office/drawing/2014/main" id="{F9E9C189-B37A-42CB-8BDF-D9CE72A02776}"/>
              </a:ext>
            </a:extLst>
          </p:cNvPr>
          <p:cNvSpPr>
            <a:spLocks noGrp="1"/>
          </p:cNvSpPr>
          <p:nvPr>
            <p:ph type="sldNum" sz="quarter" idx="4"/>
          </p:nvPr>
        </p:nvSpPr>
        <p:spPr/>
        <p:txBody>
          <a:bodyPr/>
          <a:lstStyle/>
          <a:p>
            <a:fld id="{4FAB73BC-B049-4115-A692-8D63A059BFB8}" type="slidenum">
              <a:rPr lang="en-US" smtClean="0"/>
              <a:pPr/>
              <a:t>12</a:t>
            </a:fld>
            <a:endParaRPr lang="en-US" dirty="0"/>
          </a:p>
        </p:txBody>
      </p:sp>
      <p:sp>
        <p:nvSpPr>
          <p:cNvPr id="7" name="Content Placeholder 2">
            <a:extLst>
              <a:ext uri="{FF2B5EF4-FFF2-40B4-BE49-F238E27FC236}">
                <a16:creationId xmlns:a16="http://schemas.microsoft.com/office/drawing/2014/main" id="{D2E1D076-FD1B-4DE3-8009-8C706F69A5AA}"/>
              </a:ext>
            </a:extLst>
          </p:cNvPr>
          <p:cNvSpPr>
            <a:spLocks noGrp="1"/>
          </p:cNvSpPr>
          <p:nvPr>
            <p:ph type="body" sz="quarter" idx="10"/>
          </p:nvPr>
        </p:nvSpPr>
        <p:spPr>
          <a:xfrm>
            <a:off x="347312" y="902876"/>
            <a:ext cx="6664599" cy="1450296"/>
          </a:xfrm>
        </p:spPr>
        <p:txBody>
          <a:bodyPr>
            <a:normAutofit/>
          </a:bodyPr>
          <a:lstStyle/>
          <a:p>
            <a:pPr lvl="1"/>
            <a:r>
              <a:rPr lang="en-US" dirty="0"/>
              <a:t>Curved and Gap Pylons mounted to the straight modular wings asymmetrically to balance the weight.</a:t>
            </a:r>
          </a:p>
          <a:p>
            <a:pPr lvl="1"/>
            <a:r>
              <a:rPr lang="en-US" dirty="0"/>
              <a:t>Assembly excited by a modal shaker, with pylon mass motion measured with uniaxial accelerometers.</a:t>
            </a:r>
          </a:p>
        </p:txBody>
      </p:sp>
      <p:pic>
        <p:nvPicPr>
          <p:cNvPr id="8" name="Picture 7">
            <a:extLst>
              <a:ext uri="{FF2B5EF4-FFF2-40B4-BE49-F238E27FC236}">
                <a16:creationId xmlns:a16="http://schemas.microsoft.com/office/drawing/2014/main" id="{B99F6ED9-7F19-7707-1DCE-4FA2CFEB6056}"/>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228839" y="2299973"/>
            <a:ext cx="7092882" cy="4192902"/>
          </a:xfrm>
          <a:prstGeom prst="rect">
            <a:avLst/>
          </a:prstGeom>
        </p:spPr>
      </p:pic>
      <p:pic>
        <p:nvPicPr>
          <p:cNvPr id="18" name="Picture 17">
            <a:extLst>
              <a:ext uri="{FF2B5EF4-FFF2-40B4-BE49-F238E27FC236}">
                <a16:creationId xmlns:a16="http://schemas.microsoft.com/office/drawing/2014/main" id="{049B9B18-0124-F20B-50D5-98C1791C0905}"/>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7620098" y="941832"/>
            <a:ext cx="4264243" cy="3284376"/>
          </a:xfrm>
          <a:prstGeom prst="rect">
            <a:avLst/>
          </a:prstGeom>
          <a:ln w="38100">
            <a:noFill/>
          </a:ln>
        </p:spPr>
      </p:pic>
      <p:sp>
        <p:nvSpPr>
          <p:cNvPr id="4" name="Oval 3">
            <a:extLst>
              <a:ext uri="{FF2B5EF4-FFF2-40B4-BE49-F238E27FC236}">
                <a16:creationId xmlns:a16="http://schemas.microsoft.com/office/drawing/2014/main" id="{A769256B-3A4F-2BD2-614A-FE518A5317BE}"/>
              </a:ext>
            </a:extLst>
          </p:cNvPr>
          <p:cNvSpPr/>
          <p:nvPr/>
        </p:nvSpPr>
        <p:spPr>
          <a:xfrm rot="19215570">
            <a:off x="4175877" y="2592513"/>
            <a:ext cx="1121402" cy="53263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2BAF5DC9-255E-7EFF-853B-FB1D31E327DB}"/>
              </a:ext>
            </a:extLst>
          </p:cNvPr>
          <p:cNvSpPr/>
          <p:nvPr/>
        </p:nvSpPr>
        <p:spPr>
          <a:xfrm rot="2225275">
            <a:off x="5951706" y="3833145"/>
            <a:ext cx="1349245" cy="710452"/>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1B7AA796-0978-61B5-1E5F-C368D213F126}"/>
              </a:ext>
            </a:extLst>
          </p:cNvPr>
          <p:cNvSpPr/>
          <p:nvPr/>
        </p:nvSpPr>
        <p:spPr>
          <a:xfrm>
            <a:off x="546040" y="4042481"/>
            <a:ext cx="598043" cy="1039862"/>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90AFB6C-CAC7-A45D-6FD4-4C06630BFF91}"/>
              </a:ext>
            </a:extLst>
          </p:cNvPr>
          <p:cNvSpPr/>
          <p:nvPr/>
        </p:nvSpPr>
        <p:spPr>
          <a:xfrm>
            <a:off x="7620098" y="941832"/>
            <a:ext cx="4264243" cy="3284376"/>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4007121"/>
      </p:ext>
    </p:extLst>
  </p:cSld>
  <p:clrMapOvr>
    <a:masterClrMapping/>
  </p:clrMapOvr>
  <mc:AlternateContent xmlns:mc="http://schemas.openxmlformats.org/markup-compatibility/2006" xmlns:p14="http://schemas.microsoft.com/office/powerpoint/2010/main">
    <mc:Choice Requires="p14">
      <p:transition p14:dur="10" advTm="53478"/>
    </mc:Choice>
    <mc:Fallback xmlns="">
      <p:transition advTm="5347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animBg="1"/>
      <p:bldP spid="5" grpId="0" animBg="1"/>
      <p:bldP spid="6"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38">
            <a:extLst>
              <a:ext uri="{FF2B5EF4-FFF2-40B4-BE49-F238E27FC236}">
                <a16:creationId xmlns:a16="http://schemas.microsoft.com/office/drawing/2014/main" id="{57439FEB-A9EC-6E1F-E029-B3967B4BF204}"/>
              </a:ext>
            </a:extLst>
          </p:cNvPr>
          <p:cNvPicPr>
            <a:picLocks noChangeAspect="1"/>
          </p:cNvPicPr>
          <p:nvPr/>
        </p:nvPicPr>
        <p:blipFill>
          <a:blip r:embed="rId3"/>
          <a:stretch>
            <a:fillRect/>
          </a:stretch>
        </p:blipFill>
        <p:spPr>
          <a:xfrm>
            <a:off x="565185" y="3749675"/>
            <a:ext cx="3886200" cy="2743200"/>
          </a:xfrm>
          <a:prstGeom prst="rect">
            <a:avLst/>
          </a:prstGeom>
        </p:spPr>
      </p:pic>
      <p:sp>
        <p:nvSpPr>
          <p:cNvPr id="2" name="Title 1">
            <a:extLst>
              <a:ext uri="{FF2B5EF4-FFF2-40B4-BE49-F238E27FC236}">
                <a16:creationId xmlns:a16="http://schemas.microsoft.com/office/drawing/2014/main" id="{EF1B1401-19DB-897C-265D-7E5A28592E6A}"/>
              </a:ext>
            </a:extLst>
          </p:cNvPr>
          <p:cNvSpPr>
            <a:spLocks noGrp="1"/>
          </p:cNvSpPr>
          <p:nvPr>
            <p:ph type="title"/>
          </p:nvPr>
        </p:nvSpPr>
        <p:spPr/>
        <p:txBody>
          <a:bodyPr/>
          <a:lstStyle/>
          <a:p>
            <a:pPr algn="ctr"/>
            <a:r>
              <a:rPr lang="en-US" dirty="0"/>
              <a:t>Frame &amp; Straight Modular Wing Response With and Without Pylons</a:t>
            </a:r>
          </a:p>
        </p:txBody>
      </p:sp>
      <p:sp>
        <p:nvSpPr>
          <p:cNvPr id="3" name="Slide Number Placeholder 2">
            <a:extLst>
              <a:ext uri="{FF2B5EF4-FFF2-40B4-BE49-F238E27FC236}">
                <a16:creationId xmlns:a16="http://schemas.microsoft.com/office/drawing/2014/main" id="{ADD811F1-0055-45C3-A19B-C9F2B9866A82}"/>
              </a:ext>
            </a:extLst>
          </p:cNvPr>
          <p:cNvSpPr>
            <a:spLocks noGrp="1"/>
          </p:cNvSpPr>
          <p:nvPr>
            <p:ph type="sldNum" sz="quarter" idx="4"/>
          </p:nvPr>
        </p:nvSpPr>
        <p:spPr/>
        <p:txBody>
          <a:bodyPr/>
          <a:lstStyle/>
          <a:p>
            <a:fld id="{4FAB73BC-B049-4115-A692-8D63A059BFB8}" type="slidenum">
              <a:rPr lang="en-US" smtClean="0"/>
              <a:pPr/>
              <a:t>13</a:t>
            </a:fld>
            <a:endParaRPr lang="en-US" dirty="0"/>
          </a:p>
        </p:txBody>
      </p:sp>
      <p:sp>
        <p:nvSpPr>
          <p:cNvPr id="4" name="Text Placeholder 3">
            <a:extLst>
              <a:ext uri="{FF2B5EF4-FFF2-40B4-BE49-F238E27FC236}">
                <a16:creationId xmlns:a16="http://schemas.microsoft.com/office/drawing/2014/main" id="{CB2DD458-E758-54F6-2350-1B99CCBF15CC}"/>
              </a:ext>
            </a:extLst>
          </p:cNvPr>
          <p:cNvSpPr>
            <a:spLocks noGrp="1"/>
          </p:cNvSpPr>
          <p:nvPr>
            <p:ph type="body" sz="quarter" idx="10"/>
          </p:nvPr>
        </p:nvSpPr>
        <p:spPr>
          <a:xfrm>
            <a:off x="603418" y="1173401"/>
            <a:ext cx="3809734" cy="2655655"/>
          </a:xfrm>
        </p:spPr>
        <p:txBody>
          <a:bodyPr>
            <a:normAutofit/>
          </a:bodyPr>
          <a:lstStyle/>
          <a:p>
            <a:pPr lvl="1"/>
            <a:r>
              <a:rPr lang="en-US" dirty="0"/>
              <a:t>The Pylons increase the assembly mass by 25%.</a:t>
            </a:r>
          </a:p>
          <a:p>
            <a:pPr lvl="1"/>
            <a:r>
              <a:rPr lang="en-US" dirty="0"/>
              <a:t>A few wing bending modes are similar between them.</a:t>
            </a:r>
          </a:p>
          <a:p>
            <a:pPr lvl="1"/>
            <a:r>
              <a:rPr lang="en-US" dirty="0"/>
              <a:t>Pylon Mode Pairs are at 14 Hz, 89 Hz &amp; 160 Hz.</a:t>
            </a:r>
          </a:p>
          <a:p>
            <a:pPr lvl="1"/>
            <a:r>
              <a:rPr lang="en-US" dirty="0"/>
              <a:t>Modal Damping Ratios are between 0.1% - 0.5%.</a:t>
            </a:r>
          </a:p>
        </p:txBody>
      </p:sp>
      <p:pic>
        <p:nvPicPr>
          <p:cNvPr id="18" name="Picture 17">
            <a:extLst>
              <a:ext uri="{FF2B5EF4-FFF2-40B4-BE49-F238E27FC236}">
                <a16:creationId xmlns:a16="http://schemas.microsoft.com/office/drawing/2014/main" id="{F9B5DE0C-5002-232D-F3D5-F2FC6A001EE9}"/>
              </a:ext>
            </a:extLst>
          </p:cNvPr>
          <p:cNvPicPr>
            <a:picLocks noChangeAspect="1"/>
          </p:cNvPicPr>
          <p:nvPr/>
        </p:nvPicPr>
        <p:blipFill>
          <a:blip r:embed="rId4"/>
          <a:stretch>
            <a:fillRect/>
          </a:stretch>
        </p:blipFill>
        <p:spPr>
          <a:xfrm>
            <a:off x="4666501" y="1006475"/>
            <a:ext cx="7315200" cy="5486400"/>
          </a:xfrm>
          <a:prstGeom prst="rect">
            <a:avLst/>
          </a:prstGeom>
        </p:spPr>
      </p:pic>
      <p:cxnSp>
        <p:nvCxnSpPr>
          <p:cNvPr id="24" name="Straight Arrow Connector 23">
            <a:extLst>
              <a:ext uri="{FF2B5EF4-FFF2-40B4-BE49-F238E27FC236}">
                <a16:creationId xmlns:a16="http://schemas.microsoft.com/office/drawing/2014/main" id="{850B7CDF-FA25-188F-A000-2D66FFAF4601}"/>
              </a:ext>
            </a:extLst>
          </p:cNvPr>
          <p:cNvCxnSpPr/>
          <p:nvPr/>
        </p:nvCxnSpPr>
        <p:spPr>
          <a:xfrm flipH="1">
            <a:off x="5978121" y="2088819"/>
            <a:ext cx="215238" cy="468034"/>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7001D595-813B-07C2-8D3C-0E9E5D84121F}"/>
              </a:ext>
            </a:extLst>
          </p:cNvPr>
          <p:cNvCxnSpPr>
            <a:cxnSpLocks/>
          </p:cNvCxnSpPr>
          <p:nvPr/>
        </p:nvCxnSpPr>
        <p:spPr>
          <a:xfrm flipH="1">
            <a:off x="6797181" y="2383507"/>
            <a:ext cx="355359" cy="363463"/>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B1C2C25C-0C55-5D47-995B-6B6D6F162120}"/>
              </a:ext>
            </a:extLst>
          </p:cNvPr>
          <p:cNvCxnSpPr>
            <a:cxnSpLocks/>
          </p:cNvCxnSpPr>
          <p:nvPr/>
        </p:nvCxnSpPr>
        <p:spPr>
          <a:xfrm>
            <a:off x="8283623" y="1343431"/>
            <a:ext cx="173345" cy="936069"/>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C3B18FBA-1A7B-9D7F-0D57-494144C3D174}"/>
              </a:ext>
            </a:extLst>
          </p:cNvPr>
          <p:cNvSpPr/>
          <p:nvPr/>
        </p:nvSpPr>
        <p:spPr>
          <a:xfrm>
            <a:off x="1147110" y="5652191"/>
            <a:ext cx="220661" cy="209550"/>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EDB91862-6554-8CD7-42A4-3FEC2FDB1F8E}"/>
              </a:ext>
            </a:extLst>
          </p:cNvPr>
          <p:cNvSpPr/>
          <p:nvPr/>
        </p:nvSpPr>
        <p:spPr>
          <a:xfrm>
            <a:off x="1779408" y="5444097"/>
            <a:ext cx="220661" cy="207943"/>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F75EE819-82BF-BD83-55BA-DBFAE9244D68}"/>
              </a:ext>
            </a:extLst>
          </p:cNvPr>
          <p:cNvSpPr/>
          <p:nvPr/>
        </p:nvSpPr>
        <p:spPr>
          <a:xfrm>
            <a:off x="2627481" y="5232978"/>
            <a:ext cx="220661" cy="207943"/>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Straight Arrow Connector 39">
            <a:extLst>
              <a:ext uri="{FF2B5EF4-FFF2-40B4-BE49-F238E27FC236}">
                <a16:creationId xmlns:a16="http://schemas.microsoft.com/office/drawing/2014/main" id="{E8C73929-A892-6C8C-1953-379501BA1F92}"/>
              </a:ext>
            </a:extLst>
          </p:cNvPr>
          <p:cNvCxnSpPr>
            <a:cxnSpLocks/>
          </p:cNvCxnSpPr>
          <p:nvPr/>
        </p:nvCxnSpPr>
        <p:spPr>
          <a:xfrm>
            <a:off x="8833410" y="1582504"/>
            <a:ext cx="449810" cy="982734"/>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E90DC8D8-F7EB-9A8E-8BF7-6D17EF11517A}"/>
              </a:ext>
            </a:extLst>
          </p:cNvPr>
          <p:cNvCxnSpPr>
            <a:cxnSpLocks/>
          </p:cNvCxnSpPr>
          <p:nvPr/>
        </p:nvCxnSpPr>
        <p:spPr>
          <a:xfrm flipH="1" flipV="1">
            <a:off x="10792805" y="2444178"/>
            <a:ext cx="351026" cy="34669"/>
          </a:xfrm>
          <a:prstGeom prst="straightConnector1">
            <a:avLst/>
          </a:prstGeom>
          <a:ln w="28575">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47" name="Rectangle 46">
            <a:extLst>
              <a:ext uri="{FF2B5EF4-FFF2-40B4-BE49-F238E27FC236}">
                <a16:creationId xmlns:a16="http://schemas.microsoft.com/office/drawing/2014/main" id="{4573B862-19CA-9BEC-2125-1768DDD1EF02}"/>
              </a:ext>
            </a:extLst>
          </p:cNvPr>
          <p:cNvSpPr/>
          <p:nvPr/>
        </p:nvSpPr>
        <p:spPr>
          <a:xfrm>
            <a:off x="2840202" y="5017303"/>
            <a:ext cx="220661" cy="207943"/>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640F25DC-5A00-4B41-C809-911F15CD108D}"/>
              </a:ext>
            </a:extLst>
          </p:cNvPr>
          <p:cNvSpPr/>
          <p:nvPr/>
        </p:nvSpPr>
        <p:spPr>
          <a:xfrm>
            <a:off x="3260891" y="3964201"/>
            <a:ext cx="427931" cy="423484"/>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Straight Arrow Connector 48">
            <a:extLst>
              <a:ext uri="{FF2B5EF4-FFF2-40B4-BE49-F238E27FC236}">
                <a16:creationId xmlns:a16="http://schemas.microsoft.com/office/drawing/2014/main" id="{A2F37200-62D4-624A-710B-16ED977296EE}"/>
              </a:ext>
            </a:extLst>
          </p:cNvPr>
          <p:cNvCxnSpPr>
            <a:cxnSpLocks/>
          </p:cNvCxnSpPr>
          <p:nvPr/>
        </p:nvCxnSpPr>
        <p:spPr>
          <a:xfrm flipV="1">
            <a:off x="5471806" y="5633141"/>
            <a:ext cx="0" cy="73971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98ED844E-C960-D549-7EA1-7166A1EBD133}"/>
              </a:ext>
            </a:extLst>
          </p:cNvPr>
          <p:cNvCxnSpPr>
            <a:cxnSpLocks/>
          </p:cNvCxnSpPr>
          <p:nvPr/>
        </p:nvCxnSpPr>
        <p:spPr>
          <a:xfrm flipV="1">
            <a:off x="6453092" y="5633141"/>
            <a:ext cx="0" cy="73971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334F6C59-BB04-0837-216B-3C2E55FEA945}"/>
              </a:ext>
            </a:extLst>
          </p:cNvPr>
          <p:cNvCxnSpPr>
            <a:cxnSpLocks/>
          </p:cNvCxnSpPr>
          <p:nvPr/>
        </p:nvCxnSpPr>
        <p:spPr>
          <a:xfrm flipV="1">
            <a:off x="7409670" y="5633141"/>
            <a:ext cx="0" cy="73971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5B80BD3F-7202-68ED-8C91-0C1D61944BBC}"/>
              </a:ext>
            </a:extLst>
          </p:cNvPr>
          <p:cNvSpPr txBox="1"/>
          <p:nvPr/>
        </p:nvSpPr>
        <p:spPr>
          <a:xfrm>
            <a:off x="5427134" y="6372852"/>
            <a:ext cx="2019299" cy="369332"/>
          </a:xfrm>
          <a:prstGeom prst="rect">
            <a:avLst/>
          </a:prstGeom>
          <a:noFill/>
          <a:ln w="19050">
            <a:solidFill>
              <a:schemeClr val="tx1"/>
            </a:solidFill>
          </a:ln>
        </p:spPr>
        <p:txBody>
          <a:bodyPr wrap="square">
            <a:spAutoFit/>
          </a:bodyPr>
          <a:lstStyle/>
          <a:p>
            <a:pPr algn="ctr"/>
            <a:r>
              <a:rPr lang="en-US" dirty="0"/>
              <a:t>Pylon Mode Pairs </a:t>
            </a:r>
          </a:p>
        </p:txBody>
      </p:sp>
    </p:spTree>
    <p:extLst>
      <p:ext uri="{BB962C8B-B14F-4D97-AF65-F5344CB8AC3E}">
        <p14:creationId xmlns:p14="http://schemas.microsoft.com/office/powerpoint/2010/main" val="36364394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47" grpId="0" animBg="1"/>
      <p:bldP spid="48" grpId="0" animBg="1"/>
      <p:bldP spid="5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57CAB9-41B3-B3BA-C024-0D47FD41348F}"/>
              </a:ext>
            </a:extLst>
          </p:cNvPr>
          <p:cNvSpPr>
            <a:spLocks noGrp="1"/>
          </p:cNvSpPr>
          <p:nvPr>
            <p:ph type="title"/>
          </p:nvPr>
        </p:nvSpPr>
        <p:spPr>
          <a:xfrm>
            <a:off x="720648" y="246888"/>
            <a:ext cx="5270577" cy="694944"/>
          </a:xfrm>
        </p:spPr>
        <p:txBody>
          <a:bodyPr/>
          <a:lstStyle/>
          <a:p>
            <a:pPr algn="ctr"/>
            <a:r>
              <a:rPr lang="en-US" dirty="0"/>
              <a:t>Rectangular Gap Pylon Response</a:t>
            </a:r>
          </a:p>
        </p:txBody>
      </p:sp>
      <p:sp>
        <p:nvSpPr>
          <p:cNvPr id="3" name="Slide Number Placeholder 2">
            <a:extLst>
              <a:ext uri="{FF2B5EF4-FFF2-40B4-BE49-F238E27FC236}">
                <a16:creationId xmlns:a16="http://schemas.microsoft.com/office/drawing/2014/main" id="{4778F216-30B1-6B61-FEFA-BF1385E67E28}"/>
              </a:ext>
            </a:extLst>
          </p:cNvPr>
          <p:cNvSpPr>
            <a:spLocks noGrp="1"/>
          </p:cNvSpPr>
          <p:nvPr>
            <p:ph type="sldNum" sz="quarter" idx="4"/>
          </p:nvPr>
        </p:nvSpPr>
        <p:spPr/>
        <p:txBody>
          <a:bodyPr/>
          <a:lstStyle/>
          <a:p>
            <a:fld id="{4FAB73BC-B049-4115-A692-8D63A059BFB8}" type="slidenum">
              <a:rPr lang="en-US" smtClean="0"/>
              <a:pPr/>
              <a:t>14</a:t>
            </a:fld>
            <a:endParaRPr lang="en-US" dirty="0"/>
          </a:p>
        </p:txBody>
      </p:sp>
      <p:sp>
        <p:nvSpPr>
          <p:cNvPr id="4" name="Text Placeholder 3">
            <a:extLst>
              <a:ext uri="{FF2B5EF4-FFF2-40B4-BE49-F238E27FC236}">
                <a16:creationId xmlns:a16="http://schemas.microsoft.com/office/drawing/2014/main" id="{A1237B12-003A-0DF3-BDFF-92FE97CAC9DD}"/>
              </a:ext>
            </a:extLst>
          </p:cNvPr>
          <p:cNvSpPr>
            <a:spLocks noGrp="1"/>
          </p:cNvSpPr>
          <p:nvPr>
            <p:ph type="body" sz="quarter" idx="10"/>
          </p:nvPr>
        </p:nvSpPr>
        <p:spPr>
          <a:xfrm>
            <a:off x="6349610" y="246888"/>
            <a:ext cx="3783131" cy="743712"/>
          </a:xfrm>
        </p:spPr>
        <p:txBody>
          <a:bodyPr>
            <a:normAutofit/>
          </a:bodyPr>
          <a:lstStyle/>
          <a:p>
            <a:r>
              <a:rPr lang="en-US" dirty="0"/>
              <a:t>Excited the assembly with a sine dwell at the 14.7 Hz pylon resonance. </a:t>
            </a:r>
          </a:p>
        </p:txBody>
      </p:sp>
      <p:pic>
        <p:nvPicPr>
          <p:cNvPr id="5" name="MVI_4641">
            <a:hlinkClick r:id="" action="ppaction://media"/>
            <a:extLst>
              <a:ext uri="{FF2B5EF4-FFF2-40B4-BE49-F238E27FC236}">
                <a16:creationId xmlns:a16="http://schemas.microsoft.com/office/drawing/2014/main" id="{352FF3BB-9FAB-8704-DEDA-F3558C519776}"/>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6783" t="9673" r="4666" b="8652"/>
          <a:stretch/>
        </p:blipFill>
        <p:spPr>
          <a:xfrm>
            <a:off x="808572" y="1124712"/>
            <a:ext cx="10574856" cy="5486400"/>
          </a:xfrm>
          <a:prstGeom prst="rect">
            <a:avLst/>
          </a:prstGeom>
        </p:spPr>
      </p:pic>
    </p:spTree>
    <p:extLst>
      <p:ext uri="{BB962C8B-B14F-4D97-AF65-F5344CB8AC3E}">
        <p14:creationId xmlns:p14="http://schemas.microsoft.com/office/powerpoint/2010/main" val="3624364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3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100000">
                <p:cTn id="12" repeatCount="indefinite" fill="hold" display="0">
                  <p:stCondLst>
                    <p:cond delay="indefinite"/>
                  </p:stCondLst>
                </p:cTn>
                <p:tgtEl>
                  <p:spTgt spid="5"/>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ECD471C-11B1-BD90-3FF0-7F36FA1F7E77}"/>
              </a:ext>
            </a:extLst>
          </p:cNvPr>
          <p:cNvPicPr>
            <a:picLocks noChangeAspect="1"/>
          </p:cNvPicPr>
          <p:nvPr/>
        </p:nvPicPr>
        <p:blipFill>
          <a:blip r:embed="rId3"/>
          <a:stretch>
            <a:fillRect/>
          </a:stretch>
        </p:blipFill>
        <p:spPr>
          <a:xfrm>
            <a:off x="391313" y="2836333"/>
            <a:ext cx="5486400" cy="3657600"/>
          </a:xfrm>
          <a:prstGeom prst="rect">
            <a:avLst/>
          </a:prstGeom>
        </p:spPr>
      </p:pic>
      <p:pic>
        <p:nvPicPr>
          <p:cNvPr id="24" name="Picture 23">
            <a:extLst>
              <a:ext uri="{FF2B5EF4-FFF2-40B4-BE49-F238E27FC236}">
                <a16:creationId xmlns:a16="http://schemas.microsoft.com/office/drawing/2014/main" id="{62AACE5E-17D1-6CF1-E54B-8860ED87A574}"/>
              </a:ext>
            </a:extLst>
          </p:cNvPr>
          <p:cNvPicPr>
            <a:picLocks noChangeAspect="1"/>
          </p:cNvPicPr>
          <p:nvPr/>
        </p:nvPicPr>
        <p:blipFill>
          <a:blip r:embed="rId4"/>
          <a:stretch>
            <a:fillRect/>
          </a:stretch>
        </p:blipFill>
        <p:spPr>
          <a:xfrm>
            <a:off x="6223451" y="2836333"/>
            <a:ext cx="5486400" cy="3657600"/>
          </a:xfrm>
          <a:prstGeom prst="rect">
            <a:avLst/>
          </a:prstGeom>
        </p:spPr>
      </p:pic>
      <p:sp>
        <p:nvSpPr>
          <p:cNvPr id="2" name="Title 1">
            <a:extLst>
              <a:ext uri="{FF2B5EF4-FFF2-40B4-BE49-F238E27FC236}">
                <a16:creationId xmlns:a16="http://schemas.microsoft.com/office/drawing/2014/main" id="{BD57CAB9-41B3-B3BA-C024-0D47FD41348F}"/>
              </a:ext>
            </a:extLst>
          </p:cNvPr>
          <p:cNvSpPr>
            <a:spLocks noGrp="1"/>
          </p:cNvSpPr>
          <p:nvPr>
            <p:ph type="title"/>
          </p:nvPr>
        </p:nvSpPr>
        <p:spPr/>
        <p:txBody>
          <a:bodyPr/>
          <a:lstStyle/>
          <a:p>
            <a:pPr algn="ctr"/>
            <a:r>
              <a:rPr lang="en-US" dirty="0"/>
              <a:t>Rectangular Gap Pylon – Response Without and With Contact</a:t>
            </a:r>
          </a:p>
        </p:txBody>
      </p:sp>
      <p:sp>
        <p:nvSpPr>
          <p:cNvPr id="3" name="Slide Number Placeholder 2">
            <a:extLst>
              <a:ext uri="{FF2B5EF4-FFF2-40B4-BE49-F238E27FC236}">
                <a16:creationId xmlns:a16="http://schemas.microsoft.com/office/drawing/2014/main" id="{4778F216-30B1-6B61-FEFA-BF1385E67E28}"/>
              </a:ext>
            </a:extLst>
          </p:cNvPr>
          <p:cNvSpPr>
            <a:spLocks noGrp="1"/>
          </p:cNvSpPr>
          <p:nvPr>
            <p:ph type="sldNum" sz="quarter" idx="4"/>
          </p:nvPr>
        </p:nvSpPr>
        <p:spPr/>
        <p:txBody>
          <a:bodyPr/>
          <a:lstStyle/>
          <a:p>
            <a:fld id="{4FAB73BC-B049-4115-A692-8D63A059BFB8}" type="slidenum">
              <a:rPr lang="en-US" smtClean="0"/>
              <a:pPr/>
              <a:t>15</a:t>
            </a:fld>
            <a:endParaRPr lang="en-US" dirty="0"/>
          </a:p>
        </p:txBody>
      </p:sp>
      <p:sp>
        <p:nvSpPr>
          <p:cNvPr id="4" name="Text Placeholder 3">
            <a:extLst>
              <a:ext uri="{FF2B5EF4-FFF2-40B4-BE49-F238E27FC236}">
                <a16:creationId xmlns:a16="http://schemas.microsoft.com/office/drawing/2014/main" id="{A1237B12-003A-0DF3-BDFF-92FE97CAC9DD}"/>
              </a:ext>
            </a:extLst>
          </p:cNvPr>
          <p:cNvSpPr>
            <a:spLocks noGrp="1"/>
          </p:cNvSpPr>
          <p:nvPr>
            <p:ph type="body" sz="quarter" idx="10"/>
          </p:nvPr>
        </p:nvSpPr>
        <p:spPr>
          <a:xfrm>
            <a:off x="720648" y="1124711"/>
            <a:ext cx="5191154" cy="1685163"/>
          </a:xfrm>
        </p:spPr>
        <p:txBody>
          <a:bodyPr>
            <a:noAutofit/>
          </a:bodyPr>
          <a:lstStyle/>
          <a:p>
            <a:pPr>
              <a:lnSpc>
                <a:spcPct val="100000"/>
              </a:lnSpc>
              <a:spcBef>
                <a:spcPts val="0"/>
              </a:spcBef>
              <a:spcAft>
                <a:spcPts val="0"/>
              </a:spcAft>
            </a:pPr>
            <a:r>
              <a:rPr lang="en-US" dirty="0"/>
              <a:t>Before there is contact, the pylon exhibits a very strong 11</a:t>
            </a:r>
            <a:r>
              <a:rPr lang="en-US" baseline="30000" dirty="0"/>
              <a:t>th</a:t>
            </a:r>
            <a:r>
              <a:rPr lang="en-US" dirty="0"/>
              <a:t> harmonic. This is near 160 Hz, which closely aligns with the 3</a:t>
            </a:r>
            <a:r>
              <a:rPr lang="en-US" baseline="30000" dirty="0"/>
              <a:t>rd</a:t>
            </a:r>
            <a:r>
              <a:rPr lang="en-US" dirty="0"/>
              <a:t> order bending modes of the pylon, so we are possibly seeing a 1:3 modal interaction.</a:t>
            </a:r>
          </a:p>
        </p:txBody>
      </p:sp>
      <p:sp>
        <p:nvSpPr>
          <p:cNvPr id="9" name="TextBox 8">
            <a:extLst>
              <a:ext uri="{FF2B5EF4-FFF2-40B4-BE49-F238E27FC236}">
                <a16:creationId xmlns:a16="http://schemas.microsoft.com/office/drawing/2014/main" id="{A12A148A-0ED9-FB16-6920-A371FA2C02CA}"/>
              </a:ext>
            </a:extLst>
          </p:cNvPr>
          <p:cNvSpPr txBox="1"/>
          <p:nvPr/>
        </p:nvSpPr>
        <p:spPr>
          <a:xfrm>
            <a:off x="8514458" y="3245920"/>
            <a:ext cx="962917" cy="584775"/>
          </a:xfrm>
          <a:prstGeom prst="rect">
            <a:avLst/>
          </a:prstGeom>
          <a:solidFill>
            <a:schemeClr val="bg1"/>
          </a:solidFill>
          <a:ln>
            <a:solidFill>
              <a:schemeClr val="tx1"/>
            </a:solidFill>
          </a:ln>
        </p:spPr>
        <p:txBody>
          <a:bodyPr wrap="square">
            <a:spAutoFit/>
          </a:bodyPr>
          <a:lstStyle/>
          <a:p>
            <a:pPr algn="ctr"/>
            <a:r>
              <a:rPr lang="en-US" sz="1600" dirty="0"/>
              <a:t>Due to Contact</a:t>
            </a:r>
          </a:p>
        </p:txBody>
      </p:sp>
      <p:cxnSp>
        <p:nvCxnSpPr>
          <p:cNvPr id="11" name="Straight Arrow Connector 10">
            <a:extLst>
              <a:ext uri="{FF2B5EF4-FFF2-40B4-BE49-F238E27FC236}">
                <a16:creationId xmlns:a16="http://schemas.microsoft.com/office/drawing/2014/main" id="{F209723A-FCE5-ACA9-ED59-9C5906DB96A4}"/>
              </a:ext>
            </a:extLst>
          </p:cNvPr>
          <p:cNvCxnSpPr>
            <a:cxnSpLocks/>
            <a:stCxn id="5" idx="2"/>
          </p:cNvCxnSpPr>
          <p:nvPr/>
        </p:nvCxnSpPr>
        <p:spPr>
          <a:xfrm>
            <a:off x="2945448" y="3830695"/>
            <a:ext cx="540701" cy="54128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F45083FA-0931-EBBC-205B-831145467994}"/>
              </a:ext>
            </a:extLst>
          </p:cNvPr>
          <p:cNvCxnSpPr>
            <a:cxnSpLocks/>
            <a:stCxn id="9" idx="1"/>
          </p:cNvCxnSpPr>
          <p:nvPr/>
        </p:nvCxnSpPr>
        <p:spPr>
          <a:xfrm flipH="1" flipV="1">
            <a:off x="7991475" y="3429000"/>
            <a:ext cx="522983" cy="10930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Text Placeholder 3">
            <a:extLst>
              <a:ext uri="{FF2B5EF4-FFF2-40B4-BE49-F238E27FC236}">
                <a16:creationId xmlns:a16="http://schemas.microsoft.com/office/drawing/2014/main" id="{22E3EC21-D310-E5F7-0950-11A5F11D8FE7}"/>
              </a:ext>
            </a:extLst>
          </p:cNvPr>
          <p:cNvSpPr txBox="1">
            <a:spLocks/>
          </p:cNvSpPr>
          <p:nvPr/>
        </p:nvSpPr>
        <p:spPr>
          <a:xfrm>
            <a:off x="6461950" y="1124712"/>
            <a:ext cx="5009402" cy="1685161"/>
          </a:xfrm>
          <a:prstGeom prst="rect">
            <a:avLst/>
          </a:prstGeom>
        </p:spPr>
        <p:txBody>
          <a:bodyPr vert="horz" lIns="0" tIns="45720" rIns="0" bIns="45720" rtlCol="0">
            <a:normAutofit/>
          </a:bodyPr>
          <a:lstStyle>
            <a:lvl1pPr marL="0" indent="137160" algn="l" defTabSz="914354" rtl="0" eaLnBrk="1" latinLnBrk="0" hangingPunct="1">
              <a:lnSpc>
                <a:spcPct val="90000"/>
              </a:lnSpc>
              <a:spcBef>
                <a:spcPts val="1200"/>
              </a:spcBef>
              <a:spcAft>
                <a:spcPts val="200"/>
              </a:spcAft>
              <a:buClr>
                <a:schemeClr val="accent1"/>
              </a:buClr>
              <a:buSzPct val="100000"/>
              <a:buFont typeface="Arial" panose="020B0604020202020204" pitchFamily="34" charset="0"/>
              <a:buChar char="•"/>
              <a:defRPr sz="2000" kern="1200">
                <a:solidFill>
                  <a:schemeClr val="tx1"/>
                </a:solidFill>
                <a:latin typeface="Garamond" charset="0"/>
                <a:ea typeface="Garamond" charset="0"/>
                <a:cs typeface="Garamond" charset="0"/>
              </a:defRPr>
            </a:lvl1pPr>
            <a:lvl2pPr marL="384029" indent="-182870" algn="l" defTabSz="914354" rtl="0" eaLnBrk="1" latinLnBrk="0" hangingPunct="1">
              <a:lnSpc>
                <a:spcPct val="90000"/>
              </a:lnSpc>
              <a:spcBef>
                <a:spcPts val="200"/>
              </a:spcBef>
              <a:spcAft>
                <a:spcPts val="400"/>
              </a:spcAft>
              <a:buClr>
                <a:schemeClr val="accent1"/>
              </a:buClr>
              <a:buFont typeface="Arial" panose="020B0604020202020204" pitchFamily="34" charset="0"/>
              <a:buChar char="•"/>
              <a:defRPr sz="2000" kern="1200">
                <a:solidFill>
                  <a:schemeClr val="tx1"/>
                </a:solidFill>
                <a:latin typeface="Garamond" charset="0"/>
                <a:ea typeface="Garamond" charset="0"/>
                <a:cs typeface="Garamond" charset="0"/>
              </a:defRPr>
            </a:lvl2pPr>
            <a:lvl3pPr marL="566900" indent="-182870" algn="l" defTabSz="914354" rtl="0" eaLnBrk="1" latinLnBrk="0" hangingPunct="1">
              <a:lnSpc>
                <a:spcPct val="90000"/>
              </a:lnSpc>
              <a:spcBef>
                <a:spcPts val="200"/>
              </a:spcBef>
              <a:spcAft>
                <a:spcPts val="400"/>
              </a:spcAft>
              <a:buClr>
                <a:schemeClr val="accent1"/>
              </a:buClr>
              <a:buFont typeface="Arial" panose="020B0604020202020204" pitchFamily="34" charset="0"/>
              <a:buChar char="•"/>
              <a:defRPr sz="2000" kern="1200">
                <a:solidFill>
                  <a:schemeClr val="tx1"/>
                </a:solidFill>
                <a:latin typeface="Garamond" charset="0"/>
                <a:ea typeface="Garamond" charset="0"/>
                <a:cs typeface="Garamond" charset="0"/>
              </a:defRPr>
            </a:lvl3pPr>
            <a:lvl4pPr marL="749771" indent="-182870" algn="l" defTabSz="914354" rtl="0" eaLnBrk="1" latinLnBrk="0" hangingPunct="1">
              <a:lnSpc>
                <a:spcPct val="90000"/>
              </a:lnSpc>
              <a:spcBef>
                <a:spcPts val="200"/>
              </a:spcBef>
              <a:spcAft>
                <a:spcPts val="400"/>
              </a:spcAft>
              <a:buClr>
                <a:schemeClr val="accent1"/>
              </a:buClr>
              <a:buFont typeface="Arial" panose="020B0604020202020204" pitchFamily="34" charset="0"/>
              <a:buChar char="•"/>
              <a:defRPr sz="1800" kern="1200">
                <a:solidFill>
                  <a:schemeClr val="tx1"/>
                </a:solidFill>
                <a:latin typeface="Garamond" charset="0"/>
                <a:ea typeface="Garamond" charset="0"/>
                <a:cs typeface="Garamond" charset="0"/>
              </a:defRPr>
            </a:lvl4pPr>
            <a:lvl5pPr marL="932642" indent="-182870" algn="l" defTabSz="914354" rtl="0" eaLnBrk="1" latinLnBrk="0" hangingPunct="1">
              <a:lnSpc>
                <a:spcPct val="90000"/>
              </a:lnSpc>
              <a:spcBef>
                <a:spcPts val="200"/>
              </a:spcBef>
              <a:spcAft>
                <a:spcPts val="400"/>
              </a:spcAft>
              <a:buClr>
                <a:schemeClr val="accent1"/>
              </a:buClr>
              <a:buFont typeface="Arial" panose="020B0604020202020204" pitchFamily="34" charset="0"/>
              <a:buChar char="•"/>
              <a:defRPr sz="1800" kern="1200">
                <a:solidFill>
                  <a:schemeClr val="tx1"/>
                </a:solidFill>
                <a:latin typeface="Garamond" charset="0"/>
                <a:ea typeface="Garamond" charset="0"/>
                <a:cs typeface="Garamond" charset="0"/>
              </a:defRPr>
            </a:lvl5pPr>
            <a:lvl6pPr marL="1099946"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299936"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499925"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699916"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r>
              <a:rPr lang="en-US" dirty="0"/>
              <a:t>When contact starts, the 11</a:t>
            </a:r>
            <a:r>
              <a:rPr lang="en-US" baseline="30000" dirty="0"/>
              <a:t>th</a:t>
            </a:r>
            <a:r>
              <a:rPr lang="en-US" dirty="0"/>
              <a:t> harmonic weakens and other harmonics strengthen. This is visible as the momentary oscillations in the response when the strip comes into contact with the edge of the rectangular gap. </a:t>
            </a:r>
          </a:p>
        </p:txBody>
      </p:sp>
      <p:sp>
        <p:nvSpPr>
          <p:cNvPr id="5" name="TextBox 4">
            <a:extLst>
              <a:ext uri="{FF2B5EF4-FFF2-40B4-BE49-F238E27FC236}">
                <a16:creationId xmlns:a16="http://schemas.microsoft.com/office/drawing/2014/main" id="{2BC1C397-CAAE-5672-C604-8BA416D3A099}"/>
              </a:ext>
            </a:extLst>
          </p:cNvPr>
          <p:cNvSpPr txBox="1"/>
          <p:nvPr/>
        </p:nvSpPr>
        <p:spPr>
          <a:xfrm>
            <a:off x="2404746" y="3245920"/>
            <a:ext cx="1081403" cy="584775"/>
          </a:xfrm>
          <a:prstGeom prst="rect">
            <a:avLst/>
          </a:prstGeom>
          <a:solidFill>
            <a:schemeClr val="bg1"/>
          </a:solidFill>
          <a:ln>
            <a:solidFill>
              <a:schemeClr val="tx1"/>
            </a:solidFill>
          </a:ln>
        </p:spPr>
        <p:txBody>
          <a:bodyPr wrap="square">
            <a:spAutoFit/>
          </a:bodyPr>
          <a:lstStyle/>
          <a:p>
            <a:pPr algn="ctr"/>
            <a:r>
              <a:rPr lang="en-US" sz="1600" dirty="0"/>
              <a:t>11</a:t>
            </a:r>
            <a:r>
              <a:rPr lang="en-US" sz="1600" baseline="30000" dirty="0"/>
              <a:t>th</a:t>
            </a:r>
            <a:r>
              <a:rPr lang="en-US" sz="1600" dirty="0"/>
              <a:t> Harmonic</a:t>
            </a:r>
          </a:p>
        </p:txBody>
      </p:sp>
    </p:spTree>
    <p:extLst>
      <p:ext uri="{BB962C8B-B14F-4D97-AF65-F5344CB8AC3E}">
        <p14:creationId xmlns:p14="http://schemas.microsoft.com/office/powerpoint/2010/main" val="34310124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CCD7F-3E9C-0702-0617-6962453002F9}"/>
              </a:ext>
            </a:extLst>
          </p:cNvPr>
          <p:cNvSpPr>
            <a:spLocks noGrp="1"/>
          </p:cNvSpPr>
          <p:nvPr>
            <p:ph type="title"/>
          </p:nvPr>
        </p:nvSpPr>
        <p:spPr>
          <a:xfrm>
            <a:off x="720648" y="246888"/>
            <a:ext cx="6680272" cy="694944"/>
          </a:xfrm>
        </p:spPr>
        <p:txBody>
          <a:bodyPr/>
          <a:lstStyle/>
          <a:p>
            <a:pPr algn="ctr"/>
            <a:r>
              <a:rPr lang="en-US" dirty="0"/>
              <a:t>Conclusions &amp; Future Work</a:t>
            </a:r>
          </a:p>
        </p:txBody>
      </p:sp>
      <p:sp>
        <p:nvSpPr>
          <p:cNvPr id="3" name="Slide Number Placeholder 2">
            <a:extLst>
              <a:ext uri="{FF2B5EF4-FFF2-40B4-BE49-F238E27FC236}">
                <a16:creationId xmlns:a16="http://schemas.microsoft.com/office/drawing/2014/main" id="{A5070E03-B28B-BF69-2756-ABBE9788A709}"/>
              </a:ext>
            </a:extLst>
          </p:cNvPr>
          <p:cNvSpPr>
            <a:spLocks noGrp="1"/>
          </p:cNvSpPr>
          <p:nvPr>
            <p:ph type="sldNum" sz="quarter" idx="4"/>
          </p:nvPr>
        </p:nvSpPr>
        <p:spPr/>
        <p:txBody>
          <a:bodyPr/>
          <a:lstStyle/>
          <a:p>
            <a:fld id="{4FAB73BC-B049-4115-A692-8D63A059BFB8}" type="slidenum">
              <a:rPr lang="en-US" smtClean="0"/>
              <a:pPr/>
              <a:t>16</a:t>
            </a:fld>
            <a:endParaRPr lang="en-US" dirty="0"/>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B132AC78-6D49-D203-D9DD-7456FCD14CE7}"/>
                  </a:ext>
                </a:extLst>
              </p:cNvPr>
              <p:cNvSpPr>
                <a:spLocks noGrp="1"/>
              </p:cNvSpPr>
              <p:nvPr>
                <p:ph type="body" sz="quarter" idx="10"/>
              </p:nvPr>
            </p:nvSpPr>
            <p:spPr>
              <a:xfrm>
                <a:off x="435941" y="1265274"/>
                <a:ext cx="6964980" cy="5263542"/>
              </a:xfrm>
            </p:spPr>
            <p:txBody>
              <a:bodyPr>
                <a:normAutofit/>
              </a:bodyPr>
              <a:lstStyle/>
              <a:p>
                <a:pPr lvl="1">
                  <a:spcBef>
                    <a:spcPts val="900"/>
                  </a:spcBef>
                  <a:spcAft>
                    <a:spcPts val="600"/>
                  </a:spcAft>
                </a:pPr>
                <a:r>
                  <a:rPr lang="en-US" dirty="0"/>
                  <a:t>Nonlinear response in the existing Frame &amp; Wing was successfully predicted using current linear substructuring processes.</a:t>
                </a:r>
              </a:p>
              <a:p>
                <a:pPr lvl="1">
                  <a:spcBef>
                    <a:spcPts val="900"/>
                  </a:spcBef>
                  <a:spcAft>
                    <a:spcPts val="600"/>
                  </a:spcAft>
                </a:pPr>
                <a:r>
                  <a:rPr lang="en-US" dirty="0"/>
                  <a:t>Need to investigate if these substructuring approaches are still effective with more significant nonlinear assemblies.</a:t>
                </a:r>
              </a:p>
              <a:p>
                <a:pPr lvl="1">
                  <a:spcBef>
                    <a:spcPts val="900"/>
                  </a:spcBef>
                  <a:spcAft>
                    <a:spcPts val="300"/>
                  </a:spcAft>
                </a:pPr>
                <a:r>
                  <a:rPr lang="en-US" dirty="0"/>
                  <a:t>We propose designs for a set of nonlinear attachments for the Frame &amp; Wing:</a:t>
                </a:r>
              </a:p>
              <a:p>
                <a:pPr lvl="2">
                  <a:spcBef>
                    <a:spcPts val="300"/>
                  </a:spcBef>
                  <a:spcAft>
                    <a:spcPts val="300"/>
                  </a:spcAft>
                </a:pPr>
                <a:r>
                  <a:rPr lang="en-US" dirty="0"/>
                  <a:t>Straight and Swept Modular Wings </a:t>
                </a:r>
                <a14:m>
                  <m:oMath xmlns:m="http://schemas.openxmlformats.org/officeDocument/2006/math">
                    <m:r>
                      <a:rPr lang="en-US" b="0" i="1" smtClean="0">
                        <a:latin typeface="Cambria Math" panose="02040503050406030204" pitchFamily="18" charset="0"/>
                      </a:rPr>
                      <m:t>→</m:t>
                    </m:r>
                  </m:oMath>
                </a14:m>
                <a:r>
                  <a:rPr lang="en-US" dirty="0"/>
                  <a:t> Mid-span lap joint introduces significant nonlinearity into the wings</a:t>
                </a:r>
              </a:p>
              <a:p>
                <a:pPr lvl="2">
                  <a:spcBef>
                    <a:spcPts val="300"/>
                  </a:spcBef>
                  <a:spcAft>
                    <a:spcPts val="300"/>
                  </a:spcAft>
                </a:pPr>
                <a:r>
                  <a:rPr lang="en-US" dirty="0"/>
                  <a:t>Rectangular and Curved Contact Gap Pylons </a:t>
                </a:r>
                <a14:m>
                  <m:oMath xmlns:m="http://schemas.openxmlformats.org/officeDocument/2006/math">
                    <m:r>
                      <a:rPr lang="en-US" b="0" i="1" smtClean="0">
                        <a:latin typeface="Cambria Math" panose="02040503050406030204" pitchFamily="18" charset="0"/>
                      </a:rPr>
                      <m:t>→</m:t>
                    </m:r>
                  </m:oMath>
                </a14:m>
                <a:r>
                  <a:rPr lang="en-US" dirty="0"/>
                  <a:t> Variable stiffness will be challenging to model</a:t>
                </a:r>
              </a:p>
              <a:p>
                <a:pPr lvl="1">
                  <a:spcBef>
                    <a:spcPts val="900"/>
                  </a:spcBef>
                  <a:spcAft>
                    <a:spcPts val="300"/>
                  </a:spcAft>
                </a:pPr>
                <a:r>
                  <a:rPr lang="en-US" dirty="0"/>
                  <a:t>Future Work:</a:t>
                </a:r>
              </a:p>
              <a:p>
                <a:pPr lvl="2">
                  <a:spcBef>
                    <a:spcPts val="300"/>
                  </a:spcBef>
                  <a:spcAft>
                    <a:spcPts val="300"/>
                  </a:spcAft>
                </a:pPr>
                <a:r>
                  <a:rPr lang="en-US" dirty="0"/>
                  <a:t>Comprehensive Nonlinear System ID for these components is planned for spring &amp; summer 2024.</a:t>
                </a:r>
              </a:p>
              <a:p>
                <a:pPr lvl="2">
                  <a:spcBef>
                    <a:spcPts val="300"/>
                  </a:spcBef>
                  <a:spcAft>
                    <a:spcPts val="300"/>
                  </a:spcAft>
                </a:pPr>
                <a:r>
                  <a:rPr lang="en-US" dirty="0"/>
                  <a:t>Substructuring with those nonlinear models for IMAC 2025.</a:t>
                </a:r>
              </a:p>
            </p:txBody>
          </p:sp>
        </mc:Choice>
        <mc:Fallback xmlns="">
          <p:sp>
            <p:nvSpPr>
              <p:cNvPr id="4" name="Text Placeholder 3">
                <a:extLst>
                  <a:ext uri="{FF2B5EF4-FFF2-40B4-BE49-F238E27FC236}">
                    <a16:creationId xmlns:a16="http://schemas.microsoft.com/office/drawing/2014/main" id="{B132AC78-6D49-D203-D9DD-7456FCD14CE7}"/>
                  </a:ext>
                </a:extLst>
              </p:cNvPr>
              <p:cNvSpPr>
                <a:spLocks noGrp="1" noRot="1" noChangeAspect="1" noMove="1" noResize="1" noEditPoints="1" noAdjustHandles="1" noChangeArrowheads="1" noChangeShapeType="1" noTextEdit="1"/>
              </p:cNvSpPr>
              <p:nvPr>
                <p:ph type="body" sz="quarter" idx="10"/>
              </p:nvPr>
            </p:nvSpPr>
            <p:spPr>
              <a:xfrm>
                <a:off x="435941" y="1265274"/>
                <a:ext cx="6964980" cy="5263542"/>
              </a:xfrm>
              <a:blipFill>
                <a:blip r:embed="rId3"/>
                <a:stretch>
                  <a:fillRect t="-1159" r="-2627"/>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83ABA218-4A61-5A70-75FA-6A17D214AF98}"/>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7600132" y="125016"/>
            <a:ext cx="4074512" cy="2985170"/>
          </a:xfrm>
          <a:prstGeom prst="rect">
            <a:avLst/>
          </a:prstGeom>
        </p:spPr>
      </p:pic>
      <p:pic>
        <p:nvPicPr>
          <p:cNvPr id="7" name="Picture 6">
            <a:extLst>
              <a:ext uri="{FF2B5EF4-FFF2-40B4-BE49-F238E27FC236}">
                <a16:creationId xmlns:a16="http://schemas.microsoft.com/office/drawing/2014/main" id="{E07C99A1-D302-6AC3-6EB1-EAAA7DF9F5B1}"/>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615171" y="3371453"/>
            <a:ext cx="4044434" cy="3303984"/>
          </a:xfrm>
          <a:prstGeom prst="rect">
            <a:avLst/>
          </a:prstGeom>
        </p:spPr>
      </p:pic>
      <p:cxnSp>
        <p:nvCxnSpPr>
          <p:cNvPr id="9" name="Straight Arrow Connector 8">
            <a:extLst>
              <a:ext uri="{FF2B5EF4-FFF2-40B4-BE49-F238E27FC236}">
                <a16:creationId xmlns:a16="http://schemas.microsoft.com/office/drawing/2014/main" id="{04AA7C69-0CC9-D002-DDB5-7E12C8A66060}"/>
              </a:ext>
            </a:extLst>
          </p:cNvPr>
          <p:cNvCxnSpPr/>
          <p:nvPr/>
        </p:nvCxnSpPr>
        <p:spPr>
          <a:xfrm>
            <a:off x="9637388" y="3242209"/>
            <a:ext cx="0" cy="623614"/>
          </a:xfrm>
          <a:prstGeom prst="straightConnector1">
            <a:avLst/>
          </a:prstGeom>
          <a:ln w="762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26847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CCD7F-3E9C-0702-0617-6962453002F9}"/>
              </a:ext>
            </a:extLst>
          </p:cNvPr>
          <p:cNvSpPr>
            <a:spLocks noGrp="1"/>
          </p:cNvSpPr>
          <p:nvPr>
            <p:ph type="title"/>
          </p:nvPr>
        </p:nvSpPr>
        <p:spPr>
          <a:xfrm>
            <a:off x="720648" y="246888"/>
            <a:ext cx="7585152" cy="694944"/>
          </a:xfrm>
        </p:spPr>
        <p:txBody>
          <a:bodyPr/>
          <a:lstStyle/>
          <a:p>
            <a:pPr algn="ctr"/>
            <a:r>
              <a:rPr lang="en-US" dirty="0"/>
              <a:t>Community Challenge</a:t>
            </a:r>
          </a:p>
        </p:txBody>
      </p:sp>
      <p:sp>
        <p:nvSpPr>
          <p:cNvPr id="3" name="Slide Number Placeholder 2">
            <a:extLst>
              <a:ext uri="{FF2B5EF4-FFF2-40B4-BE49-F238E27FC236}">
                <a16:creationId xmlns:a16="http://schemas.microsoft.com/office/drawing/2014/main" id="{A5070E03-B28B-BF69-2756-ABBE9788A709}"/>
              </a:ext>
            </a:extLst>
          </p:cNvPr>
          <p:cNvSpPr>
            <a:spLocks noGrp="1"/>
          </p:cNvSpPr>
          <p:nvPr>
            <p:ph type="sldNum" sz="quarter" idx="4"/>
          </p:nvPr>
        </p:nvSpPr>
        <p:spPr/>
        <p:txBody>
          <a:bodyPr/>
          <a:lstStyle/>
          <a:p>
            <a:fld id="{4FAB73BC-B049-4115-A692-8D63A059BFB8}" type="slidenum">
              <a:rPr lang="en-US" smtClean="0"/>
              <a:pPr/>
              <a:t>17</a:t>
            </a:fld>
            <a:endParaRPr lang="en-US" dirty="0"/>
          </a:p>
        </p:txBody>
      </p:sp>
      <p:sp>
        <p:nvSpPr>
          <p:cNvPr id="4" name="Text Placeholder 3">
            <a:extLst>
              <a:ext uri="{FF2B5EF4-FFF2-40B4-BE49-F238E27FC236}">
                <a16:creationId xmlns:a16="http://schemas.microsoft.com/office/drawing/2014/main" id="{B132AC78-6D49-D203-D9DD-7456FCD14CE7}"/>
              </a:ext>
            </a:extLst>
          </p:cNvPr>
          <p:cNvSpPr>
            <a:spLocks noGrp="1"/>
          </p:cNvSpPr>
          <p:nvPr>
            <p:ph type="body" sz="quarter" idx="10"/>
          </p:nvPr>
        </p:nvSpPr>
        <p:spPr>
          <a:xfrm>
            <a:off x="720647" y="849496"/>
            <a:ext cx="7604646" cy="2945701"/>
          </a:xfrm>
        </p:spPr>
        <p:txBody>
          <a:bodyPr>
            <a:normAutofit/>
          </a:bodyPr>
          <a:lstStyle/>
          <a:p>
            <a:pPr lvl="1"/>
            <a:r>
              <a:rPr lang="en-US" dirty="0"/>
              <a:t>The technical drawings will be available on the Substructuring TD Wiki </a:t>
            </a:r>
          </a:p>
          <a:p>
            <a:pPr lvl="1"/>
            <a:r>
              <a:rPr lang="en-US" dirty="0"/>
              <a:t>Community Challenges for the Frame &amp; Wing assembly: </a:t>
            </a:r>
          </a:p>
          <a:p>
            <a:pPr lvl="2"/>
            <a:r>
              <a:rPr lang="en-US" dirty="0"/>
              <a:t>For IMAC 2025: Design and build a nonlinear component and test it to determine the level and/or type of nonlinear response. </a:t>
            </a:r>
          </a:p>
          <a:p>
            <a:pPr lvl="2"/>
            <a:r>
              <a:rPr lang="en-US" dirty="0"/>
              <a:t>For IMAC 2026: Attempt Dynamic Substructuring involving the nonlinear components and identify deficiencies in current approaches.</a:t>
            </a:r>
          </a:p>
          <a:p>
            <a:pPr lvl="2"/>
            <a:r>
              <a:rPr lang="en-US" dirty="0"/>
              <a:t>For IMAC 2027: Formulate methods to address the identified deficiencies and compare across the community.</a:t>
            </a:r>
          </a:p>
        </p:txBody>
      </p:sp>
      <p:pic>
        <p:nvPicPr>
          <p:cNvPr id="7" name="Picture 6">
            <a:extLst>
              <a:ext uri="{FF2B5EF4-FFF2-40B4-BE49-F238E27FC236}">
                <a16:creationId xmlns:a16="http://schemas.microsoft.com/office/drawing/2014/main" id="{BA22D8A0-E717-1E5D-2F86-3B7B98CE2773}"/>
              </a:ext>
            </a:extLst>
          </p:cNvPr>
          <p:cNvPicPr>
            <a:picLocks noChangeAspect="1"/>
          </p:cNvPicPr>
          <p:nvPr/>
        </p:nvPicPr>
        <p:blipFill>
          <a:blip r:embed="rId3" cstate="hq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273810" y="3702860"/>
            <a:ext cx="4869230" cy="2848041"/>
          </a:xfrm>
          <a:prstGeom prst="rect">
            <a:avLst/>
          </a:prstGeom>
        </p:spPr>
      </p:pic>
      <p:pic>
        <p:nvPicPr>
          <p:cNvPr id="10" name="Picture 9">
            <a:extLst>
              <a:ext uri="{FF2B5EF4-FFF2-40B4-BE49-F238E27FC236}">
                <a16:creationId xmlns:a16="http://schemas.microsoft.com/office/drawing/2014/main" id="{B313B6DA-5B9C-E4BC-F3D6-935456296DBA}"/>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139184" y="3462238"/>
            <a:ext cx="4156780" cy="3395762"/>
          </a:xfrm>
          <a:prstGeom prst="rect">
            <a:avLst/>
          </a:prstGeom>
        </p:spPr>
      </p:pic>
      <p:pic>
        <p:nvPicPr>
          <p:cNvPr id="11" name="Picture 10">
            <a:extLst>
              <a:ext uri="{FF2B5EF4-FFF2-40B4-BE49-F238E27FC236}">
                <a16:creationId xmlns:a16="http://schemas.microsoft.com/office/drawing/2014/main" id="{254D6EB6-305C-414E-86E0-79FB6D2A8F44}"/>
              </a:ext>
            </a:extLst>
          </p:cNvPr>
          <p:cNvPicPr>
            <a:picLocks noChangeAspect="1"/>
          </p:cNvPicPr>
          <p:nvPr/>
        </p:nvPicPr>
        <p:blipFill rotWithShape="1">
          <a:blip r:embed="rId5" cstate="hqprint">
            <a:clrChange>
              <a:clrFrom>
                <a:srgbClr val="FFFFFF"/>
              </a:clrFrom>
              <a:clrTo>
                <a:srgbClr val="FFFFFF">
                  <a:alpha val="0"/>
                </a:srgbClr>
              </a:clrTo>
            </a:clrChange>
            <a:extLst>
              <a:ext uri="{28A0092B-C50C-407E-A947-70E740481C1C}">
                <a14:useLocalDpi xmlns:a14="http://schemas.microsoft.com/office/drawing/2010/main"/>
              </a:ext>
            </a:extLst>
          </a:blip>
          <a:srcRect l="9529" t="3426" r="11395" b="2407"/>
          <a:stretch/>
        </p:blipFill>
        <p:spPr>
          <a:xfrm>
            <a:off x="10295964" y="106080"/>
            <a:ext cx="1103528" cy="2945699"/>
          </a:xfrm>
          <a:prstGeom prst="rect">
            <a:avLst/>
          </a:prstGeom>
        </p:spPr>
      </p:pic>
      <p:pic>
        <p:nvPicPr>
          <p:cNvPr id="12" name="Picture 11">
            <a:extLst>
              <a:ext uri="{FF2B5EF4-FFF2-40B4-BE49-F238E27FC236}">
                <a16:creationId xmlns:a16="http://schemas.microsoft.com/office/drawing/2014/main" id="{2E83EEF3-57D2-E800-C70E-04F78DB5E5C2}"/>
              </a:ext>
            </a:extLst>
          </p:cNvPr>
          <p:cNvPicPr>
            <a:picLocks noChangeAspect="1"/>
          </p:cNvPicPr>
          <p:nvPr/>
        </p:nvPicPr>
        <p:blipFill rotWithShape="1">
          <a:blip r:embed="rId6"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8698065" y="483299"/>
            <a:ext cx="1113380" cy="2945701"/>
          </a:xfrm>
          <a:prstGeom prst="rect">
            <a:avLst/>
          </a:prstGeom>
        </p:spPr>
      </p:pic>
      <p:sp>
        <p:nvSpPr>
          <p:cNvPr id="13" name="Title 1">
            <a:extLst>
              <a:ext uri="{FF2B5EF4-FFF2-40B4-BE49-F238E27FC236}">
                <a16:creationId xmlns:a16="http://schemas.microsoft.com/office/drawing/2014/main" id="{CEB99278-4382-415D-E41D-E9B8D9AC9350}"/>
              </a:ext>
            </a:extLst>
          </p:cNvPr>
          <p:cNvSpPr txBox="1">
            <a:spLocks/>
          </p:cNvSpPr>
          <p:nvPr/>
        </p:nvSpPr>
        <p:spPr>
          <a:xfrm>
            <a:off x="9503613" y="5838621"/>
            <a:ext cx="2380729" cy="536080"/>
          </a:xfrm>
          <a:prstGeom prst="rect">
            <a:avLst/>
          </a:prstGeom>
          <a:ln w="38100">
            <a:solidFill>
              <a:schemeClr val="tx1"/>
            </a:solidFill>
          </a:ln>
        </p:spPr>
        <p:txBody>
          <a:bodyPr vert="horz" lIns="91440" tIns="45720" rIns="91440" bIns="45720" rtlCol="0" anchor="t" anchorCtr="0">
            <a:noAutofit/>
          </a:bodyPr>
          <a:lstStyle>
            <a:lvl1pPr algn="l" defTabSz="914354" rtl="0" eaLnBrk="1" latinLnBrk="0" hangingPunct="1">
              <a:lnSpc>
                <a:spcPct val="85000"/>
              </a:lnSpc>
              <a:spcBef>
                <a:spcPct val="0"/>
              </a:spcBef>
              <a:buNone/>
              <a:defRPr sz="2400" b="0" i="0" kern="1200" spc="100" baseline="0">
                <a:solidFill>
                  <a:schemeClr val="bg2">
                    <a:lumMod val="25000"/>
                  </a:schemeClr>
                </a:solidFill>
                <a:latin typeface="Gill Sans MT" charset="0"/>
                <a:ea typeface="Gill Sans MT" charset="0"/>
                <a:cs typeface="Gill Sans MT" charset="0"/>
              </a:defRPr>
            </a:lvl1pPr>
          </a:lstStyle>
          <a:p>
            <a:pPr algn="ctr"/>
            <a:r>
              <a:rPr lang="en-US" sz="3600" dirty="0"/>
              <a:t>Questions?</a:t>
            </a:r>
          </a:p>
        </p:txBody>
      </p:sp>
    </p:spTree>
    <p:extLst>
      <p:ext uri="{BB962C8B-B14F-4D97-AF65-F5344CB8AC3E}">
        <p14:creationId xmlns:p14="http://schemas.microsoft.com/office/powerpoint/2010/main" val="41346190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CFE1A-1FF7-401A-A35E-3B1D967EE3A7}"/>
              </a:ext>
            </a:extLst>
          </p:cNvPr>
          <p:cNvSpPr>
            <a:spLocks noGrp="1"/>
          </p:cNvSpPr>
          <p:nvPr>
            <p:ph type="ctrTitle"/>
          </p:nvPr>
        </p:nvSpPr>
        <p:spPr/>
        <p:txBody>
          <a:bodyPr/>
          <a:lstStyle/>
          <a:p>
            <a:r>
              <a:rPr lang="en-US" dirty="0"/>
              <a:t>Appendix – Extra Slides</a:t>
            </a:r>
          </a:p>
        </p:txBody>
      </p:sp>
    </p:spTree>
    <p:extLst>
      <p:ext uri="{BB962C8B-B14F-4D97-AF65-F5344CB8AC3E}">
        <p14:creationId xmlns:p14="http://schemas.microsoft.com/office/powerpoint/2010/main" val="9542398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16CA3-0302-4EE0-6C87-A1D83451BDE0}"/>
              </a:ext>
            </a:extLst>
          </p:cNvPr>
          <p:cNvSpPr>
            <a:spLocks noGrp="1"/>
          </p:cNvSpPr>
          <p:nvPr>
            <p:ph type="title"/>
          </p:nvPr>
        </p:nvSpPr>
        <p:spPr/>
        <p:txBody>
          <a:bodyPr/>
          <a:lstStyle/>
          <a:p>
            <a:pPr algn="ctr"/>
            <a:r>
              <a:rPr lang="en-US" dirty="0"/>
              <a:t>Nonlinearity in the Frame &amp; Wing Benchmark Structure</a:t>
            </a:r>
          </a:p>
        </p:txBody>
      </p:sp>
      <p:sp>
        <p:nvSpPr>
          <p:cNvPr id="3" name="Slide Number Placeholder 2">
            <a:extLst>
              <a:ext uri="{FF2B5EF4-FFF2-40B4-BE49-F238E27FC236}">
                <a16:creationId xmlns:a16="http://schemas.microsoft.com/office/drawing/2014/main" id="{F08F5DDB-4BD7-06AA-E5E6-D638F30A247D}"/>
              </a:ext>
            </a:extLst>
          </p:cNvPr>
          <p:cNvSpPr>
            <a:spLocks noGrp="1"/>
          </p:cNvSpPr>
          <p:nvPr>
            <p:ph type="sldNum" sz="quarter" idx="4"/>
          </p:nvPr>
        </p:nvSpPr>
        <p:spPr/>
        <p:txBody>
          <a:bodyPr/>
          <a:lstStyle/>
          <a:p>
            <a:fld id="{4FAB73BC-B049-4115-A692-8D63A059BFB8}" type="slidenum">
              <a:rPr lang="en-US" smtClean="0"/>
              <a:pPr/>
              <a:t>19</a:t>
            </a:fld>
            <a:endParaRPr lang="en-US" dirty="0"/>
          </a:p>
        </p:txBody>
      </p:sp>
      <p:sp>
        <p:nvSpPr>
          <p:cNvPr id="4" name="Text Placeholder 3">
            <a:extLst>
              <a:ext uri="{FF2B5EF4-FFF2-40B4-BE49-F238E27FC236}">
                <a16:creationId xmlns:a16="http://schemas.microsoft.com/office/drawing/2014/main" id="{AB3632E8-615D-B494-0218-36B741E1A2AA}"/>
              </a:ext>
            </a:extLst>
          </p:cNvPr>
          <p:cNvSpPr>
            <a:spLocks noGrp="1"/>
          </p:cNvSpPr>
          <p:nvPr>
            <p:ph type="body" sz="quarter" idx="10"/>
          </p:nvPr>
        </p:nvSpPr>
        <p:spPr>
          <a:xfrm>
            <a:off x="720648" y="1124712"/>
            <a:ext cx="4615439" cy="2033158"/>
          </a:xfrm>
        </p:spPr>
        <p:txBody>
          <a:bodyPr/>
          <a:lstStyle/>
          <a:p>
            <a:pPr>
              <a:spcBef>
                <a:spcPts val="0"/>
              </a:spcBef>
              <a:spcAft>
                <a:spcPts val="0"/>
              </a:spcAft>
            </a:pPr>
            <a:r>
              <a:rPr lang="en-US" dirty="0"/>
              <a:t>Nonlinearity in the standard Frame &amp; Wing assembly primarily comes from the bolted joint connecting them.</a:t>
            </a:r>
          </a:p>
          <a:p>
            <a:pPr>
              <a:spcBef>
                <a:spcPts val="600"/>
              </a:spcBef>
              <a:spcAft>
                <a:spcPts val="0"/>
              </a:spcAft>
            </a:pPr>
            <a:r>
              <a:rPr lang="en-US" dirty="0"/>
              <a:t>Previous substructuring efforts focused on preserving the joint nonlinearity, where the wings were as simple and linear as possible.</a:t>
            </a:r>
          </a:p>
        </p:txBody>
      </p:sp>
      <p:pic>
        <p:nvPicPr>
          <p:cNvPr id="5" name="Picture 4">
            <a:extLst>
              <a:ext uri="{FF2B5EF4-FFF2-40B4-BE49-F238E27FC236}">
                <a16:creationId xmlns:a16="http://schemas.microsoft.com/office/drawing/2014/main" id="{B5B77C86-0DDC-582F-64EF-6596055CCC64}"/>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731102" y="1285547"/>
            <a:ext cx="6097206" cy="4829503"/>
          </a:xfrm>
          <a:prstGeom prst="rect">
            <a:avLst/>
          </a:prstGeom>
          <a:ln w="57150">
            <a:solidFill>
              <a:srgbClr val="00B050"/>
            </a:solidFill>
          </a:ln>
        </p:spPr>
      </p:pic>
      <p:sp>
        <p:nvSpPr>
          <p:cNvPr id="6" name="Oval 5">
            <a:extLst>
              <a:ext uri="{FF2B5EF4-FFF2-40B4-BE49-F238E27FC236}">
                <a16:creationId xmlns:a16="http://schemas.microsoft.com/office/drawing/2014/main" id="{0C20000B-AA89-4395-0D04-ACB3D3C28755}"/>
              </a:ext>
            </a:extLst>
          </p:cNvPr>
          <p:cNvSpPr/>
          <p:nvPr/>
        </p:nvSpPr>
        <p:spPr>
          <a:xfrm>
            <a:off x="6379866" y="1872003"/>
            <a:ext cx="554334" cy="570349"/>
          </a:xfrm>
          <a:prstGeom prst="ellipse">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C3FE5D2B-81E9-810E-71EF-5D679C7F0D3A}"/>
              </a:ext>
            </a:extLst>
          </p:cNvPr>
          <p:cNvSpPr/>
          <p:nvPr/>
        </p:nvSpPr>
        <p:spPr>
          <a:xfrm>
            <a:off x="6417966" y="4912412"/>
            <a:ext cx="554334" cy="570349"/>
          </a:xfrm>
          <a:prstGeom prst="ellipse">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4BA28454-F36A-69DF-AAE3-18744E4CCAB9}"/>
              </a:ext>
            </a:extLst>
          </p:cNvPr>
          <p:cNvSpPr/>
          <p:nvPr/>
        </p:nvSpPr>
        <p:spPr>
          <a:xfrm>
            <a:off x="10624035" y="1845340"/>
            <a:ext cx="554334" cy="570349"/>
          </a:xfrm>
          <a:prstGeom prst="ellipse">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A60034DA-5F91-C342-404D-B97CF2AD4D0C}"/>
              </a:ext>
            </a:extLst>
          </p:cNvPr>
          <p:cNvSpPr/>
          <p:nvPr/>
        </p:nvSpPr>
        <p:spPr>
          <a:xfrm>
            <a:off x="10624035" y="4912412"/>
            <a:ext cx="554334" cy="570349"/>
          </a:xfrm>
          <a:prstGeom prst="ellipse">
            <a:avLst/>
          </a:prstGeom>
          <a:solidFill>
            <a:srgbClr val="C00000"/>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1D5E44DB-096B-09D5-C023-6355659D4E47}"/>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723988" y="3318929"/>
            <a:ext cx="4612099" cy="3379030"/>
          </a:xfrm>
          <a:prstGeom prst="rect">
            <a:avLst/>
          </a:prstGeom>
        </p:spPr>
      </p:pic>
      <p:sp>
        <p:nvSpPr>
          <p:cNvPr id="11" name="Rectangle 10">
            <a:extLst>
              <a:ext uri="{FF2B5EF4-FFF2-40B4-BE49-F238E27FC236}">
                <a16:creationId xmlns:a16="http://schemas.microsoft.com/office/drawing/2014/main" id="{FD4296BE-DB2C-2757-2C59-FC1AEF014D61}"/>
              </a:ext>
            </a:extLst>
          </p:cNvPr>
          <p:cNvSpPr/>
          <p:nvPr/>
        </p:nvSpPr>
        <p:spPr>
          <a:xfrm>
            <a:off x="2352676" y="4152368"/>
            <a:ext cx="1421605" cy="1073942"/>
          </a:xfrm>
          <a:prstGeom prst="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a:extLst>
              <a:ext uri="{FF2B5EF4-FFF2-40B4-BE49-F238E27FC236}">
                <a16:creationId xmlns:a16="http://schemas.microsoft.com/office/drawing/2014/main" id="{0F128A7A-A81C-1611-245A-A0CD67724646}"/>
              </a:ext>
            </a:extLst>
          </p:cNvPr>
          <p:cNvCxnSpPr>
            <a:cxnSpLocks/>
          </p:cNvCxnSpPr>
          <p:nvPr/>
        </p:nvCxnSpPr>
        <p:spPr>
          <a:xfrm flipV="1">
            <a:off x="3774281" y="3590228"/>
            <a:ext cx="1956821" cy="56214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27FDBFD5-9D68-5765-4D2E-56825BF6686E}"/>
              </a:ext>
            </a:extLst>
          </p:cNvPr>
          <p:cNvCxnSpPr>
            <a:cxnSpLocks/>
          </p:cNvCxnSpPr>
          <p:nvPr/>
        </p:nvCxnSpPr>
        <p:spPr>
          <a:xfrm>
            <a:off x="3774281" y="5226310"/>
            <a:ext cx="1956821" cy="570349"/>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49BAC1F8-E2D9-B9F5-68D8-407164EDD2FE}"/>
              </a:ext>
            </a:extLst>
          </p:cNvPr>
          <p:cNvCxnSpPr>
            <a:cxnSpLocks/>
            <a:endCxn id="8" idx="3"/>
          </p:cNvCxnSpPr>
          <p:nvPr/>
        </p:nvCxnSpPr>
        <p:spPr>
          <a:xfrm flipV="1">
            <a:off x="9815513" y="2332163"/>
            <a:ext cx="889702" cy="1059980"/>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F3D98868-360D-2DB2-73F3-05C6CD13B843}"/>
              </a:ext>
            </a:extLst>
          </p:cNvPr>
          <p:cNvCxnSpPr>
            <a:cxnSpLocks/>
            <a:endCxn id="6" idx="5"/>
          </p:cNvCxnSpPr>
          <p:nvPr/>
        </p:nvCxnSpPr>
        <p:spPr>
          <a:xfrm flipH="1" flipV="1">
            <a:off x="6853020" y="2358826"/>
            <a:ext cx="889702" cy="1036837"/>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69E60EE4-A36B-CEB0-55A5-CA8E2A66371C}"/>
              </a:ext>
            </a:extLst>
          </p:cNvPr>
          <p:cNvCxnSpPr>
            <a:cxnSpLocks/>
            <a:endCxn id="7" idx="7"/>
          </p:cNvCxnSpPr>
          <p:nvPr/>
        </p:nvCxnSpPr>
        <p:spPr>
          <a:xfrm flipH="1">
            <a:off x="6891120" y="4044950"/>
            <a:ext cx="889702" cy="950988"/>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EADD0310-259A-46B2-A114-26217F6F11F5}"/>
              </a:ext>
            </a:extLst>
          </p:cNvPr>
          <p:cNvCxnSpPr>
            <a:cxnSpLocks/>
            <a:endCxn id="9" idx="1"/>
          </p:cNvCxnSpPr>
          <p:nvPr/>
        </p:nvCxnSpPr>
        <p:spPr>
          <a:xfrm>
            <a:off x="9815513" y="4095750"/>
            <a:ext cx="889702" cy="900188"/>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93EF4487-FC9F-23FD-1077-361FA1E6EE41}"/>
              </a:ext>
            </a:extLst>
          </p:cNvPr>
          <p:cNvSpPr txBox="1"/>
          <p:nvPr/>
        </p:nvSpPr>
        <p:spPr>
          <a:xfrm>
            <a:off x="7679216" y="3321371"/>
            <a:ext cx="2200977" cy="830997"/>
          </a:xfrm>
          <a:prstGeom prst="rect">
            <a:avLst/>
          </a:prstGeom>
          <a:solidFill>
            <a:schemeClr val="bg1"/>
          </a:solidFill>
          <a:ln>
            <a:solidFill>
              <a:schemeClr val="tx1"/>
            </a:solidFill>
          </a:ln>
        </p:spPr>
        <p:txBody>
          <a:bodyPr wrap="square" rtlCol="0">
            <a:spAutoFit/>
          </a:bodyPr>
          <a:lstStyle/>
          <a:p>
            <a:pPr algn="ctr"/>
            <a:r>
              <a:rPr lang="en-US" sz="1600" dirty="0"/>
              <a:t>Nonlinearity comes from contact area in the joint interface</a:t>
            </a:r>
          </a:p>
        </p:txBody>
      </p:sp>
      <p:cxnSp>
        <p:nvCxnSpPr>
          <p:cNvPr id="12" name="Straight Arrow Connector 11">
            <a:extLst>
              <a:ext uri="{FF2B5EF4-FFF2-40B4-BE49-F238E27FC236}">
                <a16:creationId xmlns:a16="http://schemas.microsoft.com/office/drawing/2014/main" id="{3A972947-0E09-F64E-2210-E6B7EC7E4ACF}"/>
              </a:ext>
            </a:extLst>
          </p:cNvPr>
          <p:cNvCxnSpPr>
            <a:cxnSpLocks/>
            <a:stCxn id="14" idx="2"/>
          </p:cNvCxnSpPr>
          <p:nvPr/>
        </p:nvCxnSpPr>
        <p:spPr>
          <a:xfrm>
            <a:off x="1119974" y="3956613"/>
            <a:ext cx="234953" cy="477164"/>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ED402838-2E4E-3FC0-1945-5DD54A1158B0}"/>
              </a:ext>
            </a:extLst>
          </p:cNvPr>
          <p:cNvSpPr txBox="1"/>
          <p:nvPr/>
        </p:nvSpPr>
        <p:spPr>
          <a:xfrm>
            <a:off x="92170" y="3125616"/>
            <a:ext cx="2055608" cy="830997"/>
          </a:xfrm>
          <a:prstGeom prst="rect">
            <a:avLst/>
          </a:prstGeom>
          <a:solidFill>
            <a:schemeClr val="bg1"/>
          </a:solidFill>
          <a:ln>
            <a:solidFill>
              <a:schemeClr val="tx1"/>
            </a:solidFill>
          </a:ln>
        </p:spPr>
        <p:txBody>
          <a:bodyPr wrap="square" rtlCol="0">
            <a:spAutoFit/>
          </a:bodyPr>
          <a:lstStyle/>
          <a:p>
            <a:pPr algn="ctr"/>
            <a:r>
              <a:rPr lang="en-US" sz="1600" dirty="0"/>
              <a:t>Wing is a monolithic piece of metal – so it is quite linear</a:t>
            </a:r>
          </a:p>
        </p:txBody>
      </p:sp>
    </p:spTree>
    <p:extLst>
      <p:ext uri="{BB962C8B-B14F-4D97-AF65-F5344CB8AC3E}">
        <p14:creationId xmlns:p14="http://schemas.microsoft.com/office/powerpoint/2010/main" val="32961140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82C355C-FE70-4D93-8E5B-F040CFA8870F}"/>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l="15893" t="5408" r="11856" b="13957"/>
          <a:stretch/>
        </p:blipFill>
        <p:spPr>
          <a:xfrm rot="5400000">
            <a:off x="6847017" y="935753"/>
            <a:ext cx="4469997" cy="5760720"/>
          </a:xfrm>
          <a:prstGeom prst="rect">
            <a:avLst/>
          </a:prstGeom>
          <a:ln>
            <a:noFill/>
          </a:ln>
          <a:effectLst>
            <a:softEdge rad="112500"/>
          </a:effectLst>
        </p:spPr>
      </p:pic>
      <p:sp>
        <p:nvSpPr>
          <p:cNvPr id="2" name="Title 1">
            <a:extLst>
              <a:ext uri="{FF2B5EF4-FFF2-40B4-BE49-F238E27FC236}">
                <a16:creationId xmlns:a16="http://schemas.microsoft.com/office/drawing/2014/main" id="{15D1AF90-9985-450C-871B-E1FCBA3A588D}"/>
              </a:ext>
            </a:extLst>
          </p:cNvPr>
          <p:cNvSpPr>
            <a:spLocks noGrp="1"/>
          </p:cNvSpPr>
          <p:nvPr>
            <p:ph type="title"/>
          </p:nvPr>
        </p:nvSpPr>
        <p:spPr/>
        <p:txBody>
          <a:bodyPr/>
          <a:lstStyle/>
          <a:p>
            <a:pPr algn="ctr"/>
            <a:r>
              <a:rPr lang="en-US" dirty="0"/>
              <a:t>The Dynamic Substructures Technical Division Round-Robin Challenge</a:t>
            </a:r>
          </a:p>
        </p:txBody>
      </p:sp>
      <p:sp>
        <p:nvSpPr>
          <p:cNvPr id="4" name="Slide Number Placeholder 3">
            <a:extLst>
              <a:ext uri="{FF2B5EF4-FFF2-40B4-BE49-F238E27FC236}">
                <a16:creationId xmlns:a16="http://schemas.microsoft.com/office/drawing/2014/main" id="{68A6650F-28A9-49B8-98F1-F5BA4723F74C}"/>
              </a:ext>
            </a:extLst>
          </p:cNvPr>
          <p:cNvSpPr>
            <a:spLocks noGrp="1"/>
          </p:cNvSpPr>
          <p:nvPr>
            <p:ph type="sldNum" sz="quarter" idx="4"/>
          </p:nvPr>
        </p:nvSpPr>
        <p:spPr/>
        <p:txBody>
          <a:bodyPr/>
          <a:lstStyle/>
          <a:p>
            <a:fld id="{6113E31D-E2AB-40D1-8B51-AFA5AFEF393A}" type="slidenum">
              <a:rPr lang="en-US" smtClean="0"/>
              <a:t>2</a:t>
            </a:fld>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AAFC752-158A-4E4C-9408-3AA810B98094}"/>
                  </a:ext>
                </a:extLst>
              </p:cNvPr>
              <p:cNvSpPr>
                <a:spLocks noGrp="1"/>
              </p:cNvSpPr>
              <p:nvPr>
                <p:ph type="body" sz="quarter" idx="10"/>
              </p:nvPr>
            </p:nvSpPr>
            <p:spPr>
              <a:xfrm>
                <a:off x="413518" y="1021111"/>
                <a:ext cx="5821028" cy="5715187"/>
              </a:xfrm>
            </p:spPr>
            <p:txBody>
              <a:bodyPr>
                <a:noAutofit/>
              </a:bodyPr>
              <a:lstStyle/>
              <a:p>
                <a:pPr>
                  <a:spcBef>
                    <a:spcPts val="600"/>
                  </a:spcBef>
                </a:pPr>
                <a:r>
                  <a:rPr lang="en-US" sz="1900" dirty="0"/>
                  <a:t>The substructuring community has a rich history that shares its roots with model reduction and structural modification.</a:t>
                </a:r>
              </a:p>
              <a:p>
                <a:pPr>
                  <a:spcBef>
                    <a:spcPts val="600"/>
                  </a:spcBef>
                </a:pPr>
                <a:r>
                  <a:rPr lang="en-US" sz="1900" dirty="0"/>
                  <a:t>This work is an extension of the technical division’s round robin structure – the four-unit frame &amp; wing assembly </a:t>
                </a:r>
                <a14:m>
                  <m:oMath xmlns:m="http://schemas.openxmlformats.org/officeDocument/2006/math">
                    <m:r>
                      <a:rPr lang="en-US" sz="1900" b="0" i="1" smtClean="0">
                        <a:latin typeface="Cambria Math" panose="02040503050406030204" pitchFamily="18" charset="0"/>
                      </a:rPr>
                      <m:t>→</m:t>
                    </m:r>
                  </m:oMath>
                </a14:m>
                <a:endParaRPr lang="en-US" sz="1900" dirty="0"/>
              </a:p>
              <a:p>
                <a:pPr>
                  <a:spcBef>
                    <a:spcPts val="600"/>
                  </a:spcBef>
                </a:pPr>
                <a:r>
                  <a:rPr lang="en-US" sz="1900" dirty="0"/>
                  <a:t>Researchers can sign up with the technical division team to get involved and obtain a set of hardware. </a:t>
                </a:r>
              </a:p>
              <a:p>
                <a:pPr lvl="1"/>
                <a:r>
                  <a:rPr lang="en-US" sz="1900" dirty="0"/>
                  <a:t>Available items: </a:t>
                </a:r>
              </a:p>
              <a:p>
                <a:pPr lvl="2">
                  <a:spcAft>
                    <a:spcPts val="200"/>
                  </a:spcAft>
                </a:pPr>
                <a:r>
                  <a:rPr lang="en-US" sz="1900" dirty="0"/>
                  <a:t>Hardware including the frame, rectangular thin wing, rectangular thick wing, and necessary fasteners.</a:t>
                </a:r>
              </a:p>
              <a:p>
                <a:pPr lvl="2">
                  <a:spcAft>
                    <a:spcPts val="200"/>
                  </a:spcAft>
                </a:pPr>
                <a:r>
                  <a:rPr lang="en-US" sz="1900" dirty="0"/>
                  <a:t>Documented Assembly Procedure</a:t>
                </a:r>
              </a:p>
              <a:p>
                <a:pPr lvl="2">
                  <a:spcAft>
                    <a:spcPts val="200"/>
                  </a:spcAft>
                </a:pPr>
                <a:r>
                  <a:rPr lang="en-US" sz="1900" dirty="0"/>
                  <a:t>Solid Models of the Wings</a:t>
                </a:r>
              </a:p>
              <a:p>
                <a:pPr lvl="1"/>
                <a:r>
                  <a:rPr lang="en-US" sz="1900" dirty="0"/>
                  <a:t>Goal: demonstrate substructuring techniques using the rectangular wing hardware </a:t>
                </a:r>
                <a14:m>
                  <m:oMath xmlns:m="http://schemas.openxmlformats.org/officeDocument/2006/math">
                    <m:r>
                      <a:rPr lang="en-US" sz="1900" i="1" dirty="0" smtClean="0">
                        <a:latin typeface="Cambria Math" panose="02040503050406030204" pitchFamily="18" charset="0"/>
                      </a:rPr>
                      <m:t>→</m:t>
                    </m:r>
                  </m:oMath>
                </a14:m>
                <a:r>
                  <a:rPr lang="en-US" sz="1900" dirty="0"/>
                  <a:t> predict the change from a thin to thick wing.</a:t>
                </a:r>
              </a:p>
              <a:p>
                <a:pPr>
                  <a:spcBef>
                    <a:spcPts val="600"/>
                  </a:spcBef>
                </a:pPr>
                <a:r>
                  <a:rPr lang="en-US" sz="1900" dirty="0"/>
                  <a:t>For more info contact: </a:t>
                </a:r>
              </a:p>
              <a:p>
                <a:pPr lvl="1"/>
                <a:r>
                  <a:rPr lang="en-US" sz="1900" dirty="0"/>
                  <a:t>Dan Roettgen: </a:t>
                </a:r>
                <a:r>
                  <a:rPr lang="en-US" sz="1900" dirty="0">
                    <a:hlinkClick r:id="rId4"/>
                  </a:rPr>
                  <a:t>drroett@sandia.gov</a:t>
                </a:r>
                <a:endParaRPr lang="en-US" sz="1900" dirty="0"/>
              </a:p>
              <a:p>
                <a:pPr lvl="1"/>
                <a:r>
                  <a:rPr lang="en-US" sz="1900" dirty="0"/>
                  <a:t>Ben Moldenhauer: </a:t>
                </a:r>
                <a:r>
                  <a:rPr lang="en-US" sz="1900" dirty="0">
                    <a:hlinkClick r:id="rId5"/>
                  </a:rPr>
                  <a:t>bmolden@sandia.gov</a:t>
                </a:r>
                <a:endParaRPr lang="en-US" sz="1900" dirty="0"/>
              </a:p>
              <a:p>
                <a:pPr lvl="1"/>
                <a:r>
                  <a:rPr lang="en-US" sz="1900" dirty="0"/>
                  <a:t>Andreas Linderholt: </a:t>
                </a:r>
                <a:r>
                  <a:rPr lang="en-US" sz="1900" dirty="0">
                    <a:hlinkClick r:id="rId6"/>
                  </a:rPr>
                  <a:t>andreas.linderholt@lnu.se</a:t>
                </a:r>
                <a:endParaRPr lang="en-US" sz="1900" dirty="0"/>
              </a:p>
            </p:txBody>
          </p:sp>
        </mc:Choice>
        <mc:Fallback xmlns="">
          <p:sp>
            <p:nvSpPr>
              <p:cNvPr id="3" name="Content Placeholder 2">
                <a:extLst>
                  <a:ext uri="{FF2B5EF4-FFF2-40B4-BE49-F238E27FC236}">
                    <a16:creationId xmlns:a16="http://schemas.microsoft.com/office/drawing/2014/main" id="{9AAFC752-158A-4E4C-9408-3AA810B98094}"/>
                  </a:ext>
                </a:extLst>
              </p:cNvPr>
              <p:cNvSpPr>
                <a:spLocks noGrp="1" noRot="1" noChangeAspect="1" noMove="1" noResize="1" noEditPoints="1" noAdjustHandles="1" noChangeArrowheads="1" noChangeShapeType="1" noTextEdit="1"/>
              </p:cNvSpPr>
              <p:nvPr>
                <p:ph type="body" sz="quarter" idx="10"/>
              </p:nvPr>
            </p:nvSpPr>
            <p:spPr>
              <a:xfrm>
                <a:off x="413518" y="1021111"/>
                <a:ext cx="5821028" cy="5715187"/>
              </a:xfrm>
              <a:blipFill>
                <a:blip r:embed="rId7"/>
                <a:stretch>
                  <a:fillRect l="-2618" t="-961" r="-2408"/>
                </a:stretch>
              </a:blipFill>
            </p:spPr>
            <p:txBody>
              <a:bodyPr/>
              <a:lstStyle/>
              <a:p>
                <a:r>
                  <a:rPr lang="en-US">
                    <a:noFill/>
                  </a:rPr>
                  <a:t> </a:t>
                </a:r>
              </a:p>
            </p:txBody>
          </p:sp>
        </mc:Fallback>
      </mc:AlternateContent>
    </p:spTree>
    <p:extLst>
      <p:ext uri="{BB962C8B-B14F-4D97-AF65-F5344CB8AC3E}">
        <p14:creationId xmlns:p14="http://schemas.microsoft.com/office/powerpoint/2010/main" val="1172215595"/>
      </p:ext>
    </p:extLst>
  </p:cSld>
  <p:clrMapOvr>
    <a:masterClrMapping/>
  </p:clrMapOvr>
  <mc:AlternateContent xmlns:mc="http://schemas.openxmlformats.org/markup-compatibility/2006" xmlns:p14="http://schemas.microsoft.com/office/powerpoint/2010/main">
    <mc:Choice Requires="p14">
      <p:transition p14:dur="10" advTm="78713"/>
    </mc:Choice>
    <mc:Fallback xmlns="">
      <p:transition advTm="78713"/>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B07299-6305-A500-66D4-4297689DAA03}"/>
              </a:ext>
            </a:extLst>
          </p:cNvPr>
          <p:cNvSpPr>
            <a:spLocks noGrp="1"/>
          </p:cNvSpPr>
          <p:nvPr>
            <p:ph type="title"/>
          </p:nvPr>
        </p:nvSpPr>
        <p:spPr/>
        <p:txBody>
          <a:bodyPr/>
          <a:lstStyle/>
          <a:p>
            <a:pPr algn="ctr"/>
            <a:r>
              <a:rPr lang="en-US" dirty="0"/>
              <a:t>Experimental Setup – Swept Modular Wing</a:t>
            </a:r>
          </a:p>
        </p:txBody>
      </p:sp>
      <p:sp>
        <p:nvSpPr>
          <p:cNvPr id="3" name="Slide Number Placeholder 2">
            <a:extLst>
              <a:ext uri="{FF2B5EF4-FFF2-40B4-BE49-F238E27FC236}">
                <a16:creationId xmlns:a16="http://schemas.microsoft.com/office/drawing/2014/main" id="{BCE48D14-77F5-2C11-32B0-3EA45A375AFC}"/>
              </a:ext>
            </a:extLst>
          </p:cNvPr>
          <p:cNvSpPr>
            <a:spLocks noGrp="1"/>
          </p:cNvSpPr>
          <p:nvPr>
            <p:ph type="sldNum" sz="quarter" idx="4"/>
          </p:nvPr>
        </p:nvSpPr>
        <p:spPr/>
        <p:txBody>
          <a:bodyPr/>
          <a:lstStyle/>
          <a:p>
            <a:fld id="{4FAB73BC-B049-4115-A692-8D63A059BFB8}" type="slidenum">
              <a:rPr lang="en-US" smtClean="0"/>
              <a:pPr/>
              <a:t>20</a:t>
            </a:fld>
            <a:endParaRPr lang="en-US" dirty="0"/>
          </a:p>
        </p:txBody>
      </p:sp>
      <p:pic>
        <p:nvPicPr>
          <p:cNvPr id="6" name="Picture 5">
            <a:extLst>
              <a:ext uri="{FF2B5EF4-FFF2-40B4-BE49-F238E27FC236}">
                <a16:creationId xmlns:a16="http://schemas.microsoft.com/office/drawing/2014/main" id="{33E0CD7B-9372-0B6D-0DE8-0C34647C2022}"/>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508564" y="941832"/>
            <a:ext cx="9174872" cy="5669280"/>
          </a:xfrm>
          <a:prstGeom prst="rect">
            <a:avLst/>
          </a:prstGeom>
        </p:spPr>
      </p:pic>
      <p:sp>
        <p:nvSpPr>
          <p:cNvPr id="7" name="TextBox 6">
            <a:extLst>
              <a:ext uri="{FF2B5EF4-FFF2-40B4-BE49-F238E27FC236}">
                <a16:creationId xmlns:a16="http://schemas.microsoft.com/office/drawing/2014/main" id="{306FE73E-0607-7FCA-C8A8-4C64C10C44CD}"/>
              </a:ext>
            </a:extLst>
          </p:cNvPr>
          <p:cNvSpPr txBox="1"/>
          <p:nvPr/>
        </p:nvSpPr>
        <p:spPr>
          <a:xfrm>
            <a:off x="1811867" y="1098167"/>
            <a:ext cx="1765300" cy="1077218"/>
          </a:xfrm>
          <a:prstGeom prst="rect">
            <a:avLst/>
          </a:prstGeom>
          <a:solidFill>
            <a:schemeClr val="bg1"/>
          </a:solidFill>
          <a:ln>
            <a:solidFill>
              <a:schemeClr val="tx1"/>
            </a:solidFill>
          </a:ln>
        </p:spPr>
        <p:txBody>
          <a:bodyPr wrap="square" rtlCol="0">
            <a:spAutoFit/>
          </a:bodyPr>
          <a:lstStyle/>
          <a:p>
            <a:pPr algn="ctr"/>
            <a:r>
              <a:rPr lang="en-US" sz="1600" dirty="0"/>
              <a:t>Central Span was not removed – just replaced the wing tip modules</a:t>
            </a:r>
          </a:p>
        </p:txBody>
      </p:sp>
      <p:cxnSp>
        <p:nvCxnSpPr>
          <p:cNvPr id="8" name="Straight Arrow Connector 7">
            <a:extLst>
              <a:ext uri="{FF2B5EF4-FFF2-40B4-BE49-F238E27FC236}">
                <a16:creationId xmlns:a16="http://schemas.microsoft.com/office/drawing/2014/main" id="{06219672-391F-7616-602D-24447BCD3034}"/>
              </a:ext>
            </a:extLst>
          </p:cNvPr>
          <p:cNvCxnSpPr>
            <a:cxnSpLocks/>
          </p:cNvCxnSpPr>
          <p:nvPr/>
        </p:nvCxnSpPr>
        <p:spPr>
          <a:xfrm>
            <a:off x="9376590" y="5500669"/>
            <a:ext cx="363701" cy="51565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9D78BB97-CCC1-9FA2-40AE-67FC694351DB}"/>
              </a:ext>
            </a:extLst>
          </p:cNvPr>
          <p:cNvSpPr txBox="1"/>
          <p:nvPr/>
        </p:nvSpPr>
        <p:spPr>
          <a:xfrm>
            <a:off x="7411186" y="5085171"/>
            <a:ext cx="1749661" cy="830997"/>
          </a:xfrm>
          <a:prstGeom prst="rect">
            <a:avLst/>
          </a:prstGeom>
          <a:solidFill>
            <a:schemeClr val="bg1"/>
          </a:solidFill>
          <a:ln>
            <a:solidFill>
              <a:schemeClr val="tx1"/>
            </a:solidFill>
          </a:ln>
        </p:spPr>
        <p:txBody>
          <a:bodyPr wrap="square">
            <a:spAutoFit/>
          </a:bodyPr>
          <a:lstStyle/>
          <a:p>
            <a:pPr algn="ctr"/>
            <a:r>
              <a:rPr lang="en-US" sz="1600" dirty="0"/>
              <a:t>Modal Hammer Impacts on Bottom Wing Tip</a:t>
            </a:r>
          </a:p>
        </p:txBody>
      </p:sp>
    </p:spTree>
    <p:extLst>
      <p:ext uri="{BB962C8B-B14F-4D97-AF65-F5344CB8AC3E}">
        <p14:creationId xmlns:p14="http://schemas.microsoft.com/office/powerpoint/2010/main" val="40997317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4CF4393-F71D-2BF3-D93A-371304F1564B}"/>
              </a:ext>
            </a:extLst>
          </p:cNvPr>
          <p:cNvPicPr>
            <a:picLocks noChangeAspect="1"/>
          </p:cNvPicPr>
          <p:nvPr/>
        </p:nvPicPr>
        <p:blipFill>
          <a:blip r:embed="rId3"/>
          <a:stretch>
            <a:fillRect/>
          </a:stretch>
        </p:blipFill>
        <p:spPr>
          <a:xfrm>
            <a:off x="609600" y="1124712"/>
            <a:ext cx="10972800" cy="5486400"/>
          </a:xfrm>
          <a:prstGeom prst="rect">
            <a:avLst/>
          </a:prstGeom>
        </p:spPr>
      </p:pic>
      <p:sp>
        <p:nvSpPr>
          <p:cNvPr id="2" name="Title 1">
            <a:extLst>
              <a:ext uri="{FF2B5EF4-FFF2-40B4-BE49-F238E27FC236}">
                <a16:creationId xmlns:a16="http://schemas.microsoft.com/office/drawing/2014/main" id="{EFF8F504-F254-B417-C64F-BEED2FDCB8A0}"/>
              </a:ext>
            </a:extLst>
          </p:cNvPr>
          <p:cNvSpPr>
            <a:spLocks noGrp="1"/>
          </p:cNvSpPr>
          <p:nvPr>
            <p:ph type="title"/>
          </p:nvPr>
        </p:nvSpPr>
        <p:spPr/>
        <p:txBody>
          <a:bodyPr/>
          <a:lstStyle/>
          <a:p>
            <a:pPr algn="ctr"/>
            <a:r>
              <a:rPr lang="en-US" dirty="0"/>
              <a:t>Swept Modular Wing - FRFs from Low and High Level Hammer Impacts</a:t>
            </a:r>
          </a:p>
        </p:txBody>
      </p:sp>
      <p:sp>
        <p:nvSpPr>
          <p:cNvPr id="3" name="Slide Number Placeholder 2">
            <a:extLst>
              <a:ext uri="{FF2B5EF4-FFF2-40B4-BE49-F238E27FC236}">
                <a16:creationId xmlns:a16="http://schemas.microsoft.com/office/drawing/2014/main" id="{F3D2AE81-AFD1-F155-3F7A-40A2EFD7A633}"/>
              </a:ext>
            </a:extLst>
          </p:cNvPr>
          <p:cNvSpPr>
            <a:spLocks noGrp="1"/>
          </p:cNvSpPr>
          <p:nvPr>
            <p:ph type="sldNum" sz="quarter" idx="4"/>
          </p:nvPr>
        </p:nvSpPr>
        <p:spPr/>
        <p:txBody>
          <a:bodyPr/>
          <a:lstStyle/>
          <a:p>
            <a:fld id="{4FAB73BC-B049-4115-A692-8D63A059BFB8}" type="slidenum">
              <a:rPr lang="en-US" smtClean="0"/>
              <a:pPr/>
              <a:t>21</a:t>
            </a:fld>
            <a:endParaRPr lang="en-US" dirty="0"/>
          </a:p>
        </p:txBody>
      </p:sp>
      <p:sp>
        <p:nvSpPr>
          <p:cNvPr id="11" name="Rectangle 10">
            <a:extLst>
              <a:ext uri="{FF2B5EF4-FFF2-40B4-BE49-F238E27FC236}">
                <a16:creationId xmlns:a16="http://schemas.microsoft.com/office/drawing/2014/main" id="{9AECCB10-7983-5A30-EC4D-D7A3D5AD08D3}"/>
              </a:ext>
            </a:extLst>
          </p:cNvPr>
          <p:cNvSpPr/>
          <p:nvPr/>
        </p:nvSpPr>
        <p:spPr>
          <a:xfrm>
            <a:off x="4127500" y="1720118"/>
            <a:ext cx="191655" cy="120005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6E1B2471-7E37-2309-8640-31E854370E8F}"/>
              </a:ext>
            </a:extLst>
          </p:cNvPr>
          <p:cNvCxnSpPr>
            <a:cxnSpLocks/>
          </p:cNvCxnSpPr>
          <p:nvPr/>
        </p:nvCxnSpPr>
        <p:spPr>
          <a:xfrm flipV="1">
            <a:off x="4127500" y="1430338"/>
            <a:ext cx="366713" cy="2905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BED94CB-E274-CFC3-1705-FA91DBACA628}"/>
              </a:ext>
            </a:extLst>
          </p:cNvPr>
          <p:cNvCxnSpPr>
            <a:cxnSpLocks/>
          </p:cNvCxnSpPr>
          <p:nvPr/>
        </p:nvCxnSpPr>
        <p:spPr>
          <a:xfrm flipV="1">
            <a:off x="4319586" y="2322513"/>
            <a:ext cx="1446214" cy="59607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AB003376-609C-51FC-6D83-A41A3462D9B9}"/>
              </a:ext>
            </a:extLst>
          </p:cNvPr>
          <p:cNvSpPr/>
          <p:nvPr/>
        </p:nvSpPr>
        <p:spPr>
          <a:xfrm>
            <a:off x="7419440" y="2178049"/>
            <a:ext cx="191655" cy="8112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AC4C3A3B-48CE-ECA8-4B62-D90F3981E6D5}"/>
              </a:ext>
            </a:extLst>
          </p:cNvPr>
          <p:cNvCxnSpPr>
            <a:cxnSpLocks/>
          </p:cNvCxnSpPr>
          <p:nvPr/>
        </p:nvCxnSpPr>
        <p:spPr>
          <a:xfrm flipV="1">
            <a:off x="7418658" y="1430338"/>
            <a:ext cx="309292" cy="7444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63AACE2-2623-7A4D-FE7F-54C765AC0253}"/>
              </a:ext>
            </a:extLst>
          </p:cNvPr>
          <p:cNvCxnSpPr>
            <a:cxnSpLocks/>
          </p:cNvCxnSpPr>
          <p:nvPr/>
        </p:nvCxnSpPr>
        <p:spPr>
          <a:xfrm flipV="1">
            <a:off x="7611095" y="2565400"/>
            <a:ext cx="1741694" cy="42068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B4A79F94-40F5-0776-59FE-236534058C78}"/>
              </a:ext>
            </a:extLst>
          </p:cNvPr>
          <p:cNvSpPr txBox="1"/>
          <p:nvPr/>
        </p:nvSpPr>
        <p:spPr>
          <a:xfrm>
            <a:off x="8649353" y="5111118"/>
            <a:ext cx="2738120" cy="830997"/>
          </a:xfrm>
          <a:prstGeom prst="rect">
            <a:avLst/>
          </a:prstGeom>
          <a:solidFill>
            <a:schemeClr val="bg1"/>
          </a:solidFill>
          <a:ln>
            <a:solidFill>
              <a:schemeClr val="tx1"/>
            </a:solidFill>
          </a:ln>
        </p:spPr>
        <p:txBody>
          <a:bodyPr wrap="square" rtlCol="0">
            <a:spAutoFit/>
          </a:bodyPr>
          <a:lstStyle/>
          <a:p>
            <a:pPr algn="ctr"/>
            <a:r>
              <a:rPr lang="en-US" sz="1600" dirty="0"/>
              <a:t>Similar response as Straight Wing, but more modes at lower frequencies</a:t>
            </a:r>
          </a:p>
        </p:txBody>
      </p:sp>
      <p:sp>
        <p:nvSpPr>
          <p:cNvPr id="54" name="TextBox 53">
            <a:extLst>
              <a:ext uri="{FF2B5EF4-FFF2-40B4-BE49-F238E27FC236}">
                <a16:creationId xmlns:a16="http://schemas.microsoft.com/office/drawing/2014/main" id="{350E2405-B688-24FD-4E49-6A2DDA76E400}"/>
              </a:ext>
            </a:extLst>
          </p:cNvPr>
          <p:cNvSpPr txBox="1"/>
          <p:nvPr/>
        </p:nvSpPr>
        <p:spPr>
          <a:xfrm>
            <a:off x="4848796" y="5111118"/>
            <a:ext cx="1966213" cy="830997"/>
          </a:xfrm>
          <a:prstGeom prst="rect">
            <a:avLst/>
          </a:prstGeom>
          <a:solidFill>
            <a:schemeClr val="bg1"/>
          </a:solidFill>
          <a:ln>
            <a:solidFill>
              <a:schemeClr val="tx1"/>
            </a:solidFill>
          </a:ln>
        </p:spPr>
        <p:txBody>
          <a:bodyPr wrap="square" rtlCol="0">
            <a:spAutoFit/>
          </a:bodyPr>
          <a:lstStyle/>
          <a:p>
            <a:pPr algn="ctr"/>
            <a:r>
              <a:rPr lang="en-US" sz="1600" dirty="0"/>
              <a:t>Linear Damping Ratios are between 0.1% - 0.3%</a:t>
            </a:r>
          </a:p>
        </p:txBody>
      </p:sp>
      <p:sp>
        <p:nvSpPr>
          <p:cNvPr id="6" name="Rectangle 5">
            <a:extLst>
              <a:ext uri="{FF2B5EF4-FFF2-40B4-BE49-F238E27FC236}">
                <a16:creationId xmlns:a16="http://schemas.microsoft.com/office/drawing/2014/main" id="{5FE5D783-20D9-4B51-EAF6-6EE05004CF42}"/>
              </a:ext>
            </a:extLst>
          </p:cNvPr>
          <p:cNvSpPr/>
          <p:nvPr/>
        </p:nvSpPr>
        <p:spPr>
          <a:xfrm>
            <a:off x="2313601" y="1896533"/>
            <a:ext cx="228600" cy="137583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C9CCEBDC-1977-BF50-A0D7-958B2F98BC06}"/>
              </a:ext>
            </a:extLst>
          </p:cNvPr>
          <p:cNvCxnSpPr>
            <a:cxnSpLocks/>
          </p:cNvCxnSpPr>
          <p:nvPr/>
        </p:nvCxnSpPr>
        <p:spPr>
          <a:xfrm flipH="1" flipV="1">
            <a:off x="2105025" y="1198563"/>
            <a:ext cx="437176" cy="6979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B6977D6-34CE-E971-9348-1A5647670612}"/>
              </a:ext>
            </a:extLst>
          </p:cNvPr>
          <p:cNvCxnSpPr>
            <a:cxnSpLocks/>
          </p:cNvCxnSpPr>
          <p:nvPr/>
        </p:nvCxnSpPr>
        <p:spPr>
          <a:xfrm flipH="1" flipV="1">
            <a:off x="534988" y="2298700"/>
            <a:ext cx="1778613" cy="9736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B6343DE8-9ADE-0FEA-F5B4-338F4D5C6D6E}"/>
              </a:ext>
            </a:extLst>
          </p:cNvPr>
          <p:cNvSpPr txBox="1"/>
          <p:nvPr/>
        </p:nvSpPr>
        <p:spPr>
          <a:xfrm>
            <a:off x="2173587" y="5111119"/>
            <a:ext cx="2468658" cy="830997"/>
          </a:xfrm>
          <a:prstGeom prst="rect">
            <a:avLst/>
          </a:prstGeom>
          <a:solidFill>
            <a:schemeClr val="bg1"/>
          </a:solidFill>
          <a:ln>
            <a:solidFill>
              <a:schemeClr val="tx1"/>
            </a:solidFill>
          </a:ln>
        </p:spPr>
        <p:txBody>
          <a:bodyPr wrap="square" rtlCol="0">
            <a:spAutoFit/>
          </a:bodyPr>
          <a:lstStyle/>
          <a:p>
            <a:pPr algn="ctr"/>
            <a:r>
              <a:rPr lang="en-US" sz="1600" dirty="0"/>
              <a:t>Assembly was initially very nonlinear – this is after settling the joints</a:t>
            </a:r>
          </a:p>
        </p:txBody>
      </p:sp>
      <p:pic>
        <p:nvPicPr>
          <p:cNvPr id="17" name="Picture 16">
            <a:extLst>
              <a:ext uri="{FF2B5EF4-FFF2-40B4-BE49-F238E27FC236}">
                <a16:creationId xmlns:a16="http://schemas.microsoft.com/office/drawing/2014/main" id="{7C8ABEBB-4809-0775-596A-2500BE3080F4}"/>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46506" y="1138900"/>
            <a:ext cx="1679092" cy="1279902"/>
          </a:xfrm>
          <a:prstGeom prst="rect">
            <a:avLst/>
          </a:prstGeom>
        </p:spPr>
      </p:pic>
      <p:pic>
        <p:nvPicPr>
          <p:cNvPr id="23" name="Picture 22">
            <a:extLst>
              <a:ext uri="{FF2B5EF4-FFF2-40B4-BE49-F238E27FC236}">
                <a16:creationId xmlns:a16="http://schemas.microsoft.com/office/drawing/2014/main" id="{B46F9BFB-663E-14C9-015B-173F888D2DFC}"/>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4411399" y="1374263"/>
            <a:ext cx="1370320" cy="1044539"/>
          </a:xfrm>
          <a:prstGeom prst="rect">
            <a:avLst/>
          </a:prstGeom>
        </p:spPr>
      </p:pic>
      <p:pic>
        <p:nvPicPr>
          <p:cNvPr id="31" name="Picture 30">
            <a:extLst>
              <a:ext uri="{FF2B5EF4-FFF2-40B4-BE49-F238E27FC236}">
                <a16:creationId xmlns:a16="http://schemas.microsoft.com/office/drawing/2014/main" id="{CCF842D5-AFD5-EC4F-4B71-464F1F916B84}"/>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7629758" y="1362985"/>
            <a:ext cx="1741694" cy="1327621"/>
          </a:xfrm>
          <a:prstGeom prst="rect">
            <a:avLst/>
          </a:prstGeom>
        </p:spPr>
      </p:pic>
    </p:spTree>
    <p:extLst>
      <p:ext uri="{BB962C8B-B14F-4D97-AF65-F5344CB8AC3E}">
        <p14:creationId xmlns:p14="http://schemas.microsoft.com/office/powerpoint/2010/main" val="23662317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349FB9C-48A2-2325-E60E-8FEB70AF9FBF}"/>
              </a:ext>
            </a:extLst>
          </p:cNvPr>
          <p:cNvPicPr>
            <a:picLocks noChangeAspect="1"/>
          </p:cNvPicPr>
          <p:nvPr/>
        </p:nvPicPr>
        <p:blipFill>
          <a:blip r:embed="rId2"/>
          <a:stretch>
            <a:fillRect/>
          </a:stretch>
        </p:blipFill>
        <p:spPr>
          <a:xfrm>
            <a:off x="609600" y="1124712"/>
            <a:ext cx="10972800" cy="5486400"/>
          </a:xfrm>
          <a:prstGeom prst="rect">
            <a:avLst/>
          </a:prstGeom>
        </p:spPr>
      </p:pic>
      <p:sp>
        <p:nvSpPr>
          <p:cNvPr id="2" name="Title 1">
            <a:extLst>
              <a:ext uri="{FF2B5EF4-FFF2-40B4-BE49-F238E27FC236}">
                <a16:creationId xmlns:a16="http://schemas.microsoft.com/office/drawing/2014/main" id="{6A413F23-9155-406E-9A8C-2279843EDDB8}"/>
              </a:ext>
            </a:extLst>
          </p:cNvPr>
          <p:cNvSpPr>
            <a:spLocks noGrp="1"/>
          </p:cNvSpPr>
          <p:nvPr>
            <p:ph type="title"/>
          </p:nvPr>
        </p:nvSpPr>
        <p:spPr/>
        <p:txBody>
          <a:bodyPr/>
          <a:lstStyle/>
          <a:p>
            <a:pPr algn="ctr"/>
            <a:r>
              <a:rPr lang="en-US" dirty="0"/>
              <a:t>Straight and Swept Modular Wings have Similar Modal Density</a:t>
            </a:r>
          </a:p>
        </p:txBody>
      </p:sp>
      <p:sp>
        <p:nvSpPr>
          <p:cNvPr id="3" name="Slide Number Placeholder 2">
            <a:extLst>
              <a:ext uri="{FF2B5EF4-FFF2-40B4-BE49-F238E27FC236}">
                <a16:creationId xmlns:a16="http://schemas.microsoft.com/office/drawing/2014/main" id="{8A5847BA-F7DC-E768-67F6-47224FCE581C}"/>
              </a:ext>
            </a:extLst>
          </p:cNvPr>
          <p:cNvSpPr>
            <a:spLocks noGrp="1"/>
          </p:cNvSpPr>
          <p:nvPr>
            <p:ph type="sldNum" sz="quarter" idx="4"/>
          </p:nvPr>
        </p:nvSpPr>
        <p:spPr/>
        <p:txBody>
          <a:bodyPr/>
          <a:lstStyle/>
          <a:p>
            <a:fld id="{4FAB73BC-B049-4115-A692-8D63A059BFB8}" type="slidenum">
              <a:rPr lang="en-US" smtClean="0"/>
              <a:pPr/>
              <a:t>22</a:t>
            </a:fld>
            <a:endParaRPr lang="en-US" dirty="0"/>
          </a:p>
        </p:txBody>
      </p:sp>
    </p:spTree>
    <p:extLst>
      <p:ext uri="{BB962C8B-B14F-4D97-AF65-F5344CB8AC3E}">
        <p14:creationId xmlns:p14="http://schemas.microsoft.com/office/powerpoint/2010/main" val="26500246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3478A-020F-1326-F94C-7AA1727A6935}"/>
              </a:ext>
            </a:extLst>
          </p:cNvPr>
          <p:cNvSpPr>
            <a:spLocks noGrp="1"/>
          </p:cNvSpPr>
          <p:nvPr>
            <p:ph type="title"/>
          </p:nvPr>
        </p:nvSpPr>
        <p:spPr/>
        <p:txBody>
          <a:bodyPr/>
          <a:lstStyle/>
          <a:p>
            <a:pPr algn="ctr"/>
            <a:r>
              <a:rPr lang="en-US" dirty="0"/>
              <a:t>Straight and Swept Modular Wings have Similar Modal Density</a:t>
            </a:r>
          </a:p>
        </p:txBody>
      </p:sp>
      <p:sp>
        <p:nvSpPr>
          <p:cNvPr id="3" name="Slide Number Placeholder 2">
            <a:extLst>
              <a:ext uri="{FF2B5EF4-FFF2-40B4-BE49-F238E27FC236}">
                <a16:creationId xmlns:a16="http://schemas.microsoft.com/office/drawing/2014/main" id="{8E7CC39D-F558-0EDB-AAB9-A62ADC6C125F}"/>
              </a:ext>
            </a:extLst>
          </p:cNvPr>
          <p:cNvSpPr>
            <a:spLocks noGrp="1"/>
          </p:cNvSpPr>
          <p:nvPr>
            <p:ph type="sldNum" sz="quarter" idx="4"/>
          </p:nvPr>
        </p:nvSpPr>
        <p:spPr/>
        <p:txBody>
          <a:bodyPr/>
          <a:lstStyle/>
          <a:p>
            <a:fld id="{4FAB73BC-B049-4115-A692-8D63A059BFB8}" type="slidenum">
              <a:rPr lang="en-US" smtClean="0"/>
              <a:pPr/>
              <a:t>23</a:t>
            </a:fld>
            <a:endParaRPr lang="en-US" dirty="0"/>
          </a:p>
        </p:txBody>
      </p:sp>
      <p:pic>
        <p:nvPicPr>
          <p:cNvPr id="10" name="Picture 9">
            <a:extLst>
              <a:ext uri="{FF2B5EF4-FFF2-40B4-BE49-F238E27FC236}">
                <a16:creationId xmlns:a16="http://schemas.microsoft.com/office/drawing/2014/main" id="{F10DAD78-8F22-C091-6C7D-1242A03CF6FB}"/>
              </a:ext>
            </a:extLst>
          </p:cNvPr>
          <p:cNvPicPr>
            <a:picLocks noChangeAspect="1"/>
          </p:cNvPicPr>
          <p:nvPr/>
        </p:nvPicPr>
        <p:blipFill>
          <a:blip r:embed="rId2"/>
          <a:stretch>
            <a:fillRect/>
          </a:stretch>
        </p:blipFill>
        <p:spPr>
          <a:xfrm>
            <a:off x="381000" y="941832"/>
            <a:ext cx="11430000" cy="5486400"/>
          </a:xfrm>
          <a:prstGeom prst="rect">
            <a:avLst/>
          </a:prstGeom>
        </p:spPr>
      </p:pic>
    </p:spTree>
    <p:extLst>
      <p:ext uri="{BB962C8B-B14F-4D97-AF65-F5344CB8AC3E}">
        <p14:creationId xmlns:p14="http://schemas.microsoft.com/office/powerpoint/2010/main" val="16805139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43AC0-C24C-E090-5767-4AC47C1C0010}"/>
              </a:ext>
            </a:extLst>
          </p:cNvPr>
          <p:cNvSpPr>
            <a:spLocks noGrp="1"/>
          </p:cNvSpPr>
          <p:nvPr>
            <p:ph type="title"/>
          </p:nvPr>
        </p:nvSpPr>
        <p:spPr/>
        <p:txBody>
          <a:bodyPr/>
          <a:lstStyle/>
          <a:p>
            <a:pPr algn="ctr"/>
            <a:r>
              <a:rPr lang="en-US" dirty="0"/>
              <a:t>Back View of Pylon Setup</a:t>
            </a:r>
          </a:p>
        </p:txBody>
      </p:sp>
      <p:sp>
        <p:nvSpPr>
          <p:cNvPr id="3" name="Slide Number Placeholder 2">
            <a:extLst>
              <a:ext uri="{FF2B5EF4-FFF2-40B4-BE49-F238E27FC236}">
                <a16:creationId xmlns:a16="http://schemas.microsoft.com/office/drawing/2014/main" id="{A5561132-3D2C-CB83-E910-A427D5F8CFF4}"/>
              </a:ext>
            </a:extLst>
          </p:cNvPr>
          <p:cNvSpPr>
            <a:spLocks noGrp="1"/>
          </p:cNvSpPr>
          <p:nvPr>
            <p:ph type="sldNum" sz="quarter" idx="4"/>
          </p:nvPr>
        </p:nvSpPr>
        <p:spPr/>
        <p:txBody>
          <a:bodyPr/>
          <a:lstStyle/>
          <a:p>
            <a:fld id="{4FAB73BC-B049-4115-A692-8D63A059BFB8}" type="slidenum">
              <a:rPr lang="en-US" smtClean="0"/>
              <a:pPr/>
              <a:t>24</a:t>
            </a:fld>
            <a:endParaRPr lang="en-US" dirty="0"/>
          </a:p>
        </p:txBody>
      </p:sp>
      <p:pic>
        <p:nvPicPr>
          <p:cNvPr id="5" name="Picture 4">
            <a:extLst>
              <a:ext uri="{FF2B5EF4-FFF2-40B4-BE49-F238E27FC236}">
                <a16:creationId xmlns:a16="http://schemas.microsoft.com/office/drawing/2014/main" id="{D7CFDBAE-136C-ACF4-565B-A50F4084D819}"/>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724341" y="912324"/>
            <a:ext cx="8743318" cy="5828879"/>
          </a:xfrm>
          <a:prstGeom prst="rect">
            <a:avLst/>
          </a:prstGeom>
        </p:spPr>
      </p:pic>
    </p:spTree>
    <p:extLst>
      <p:ext uri="{BB962C8B-B14F-4D97-AF65-F5344CB8AC3E}">
        <p14:creationId xmlns:p14="http://schemas.microsoft.com/office/powerpoint/2010/main" val="9277929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7A76849-EC5A-A830-7D6C-C0578AFCE7D1}"/>
              </a:ext>
            </a:extLst>
          </p:cNvPr>
          <p:cNvPicPr>
            <a:picLocks noChangeAspect="1"/>
          </p:cNvPicPr>
          <p:nvPr/>
        </p:nvPicPr>
        <p:blipFill>
          <a:blip r:embed="rId2"/>
          <a:stretch>
            <a:fillRect/>
          </a:stretch>
        </p:blipFill>
        <p:spPr>
          <a:xfrm>
            <a:off x="381000" y="1006475"/>
            <a:ext cx="11430000" cy="5486400"/>
          </a:xfrm>
          <a:prstGeom prst="rect">
            <a:avLst/>
          </a:prstGeom>
        </p:spPr>
      </p:pic>
      <p:sp>
        <p:nvSpPr>
          <p:cNvPr id="2" name="Title 1">
            <a:extLst>
              <a:ext uri="{FF2B5EF4-FFF2-40B4-BE49-F238E27FC236}">
                <a16:creationId xmlns:a16="http://schemas.microsoft.com/office/drawing/2014/main" id="{E12F5B7C-1ACF-B972-662C-2AEB6497325B}"/>
              </a:ext>
            </a:extLst>
          </p:cNvPr>
          <p:cNvSpPr>
            <a:spLocks noGrp="1"/>
          </p:cNvSpPr>
          <p:nvPr>
            <p:ph type="title"/>
          </p:nvPr>
        </p:nvSpPr>
        <p:spPr/>
        <p:txBody>
          <a:bodyPr/>
          <a:lstStyle/>
          <a:p>
            <a:pPr algn="ctr"/>
            <a:r>
              <a:rPr lang="en-US" dirty="0"/>
              <a:t>FRF of Frame, Wing &amp; Pylon with Accel on Pylon</a:t>
            </a:r>
          </a:p>
        </p:txBody>
      </p:sp>
      <p:sp>
        <p:nvSpPr>
          <p:cNvPr id="3" name="Slide Number Placeholder 2">
            <a:extLst>
              <a:ext uri="{FF2B5EF4-FFF2-40B4-BE49-F238E27FC236}">
                <a16:creationId xmlns:a16="http://schemas.microsoft.com/office/drawing/2014/main" id="{182CA423-7825-32AA-C656-A4E58BEC6983}"/>
              </a:ext>
            </a:extLst>
          </p:cNvPr>
          <p:cNvSpPr>
            <a:spLocks noGrp="1"/>
          </p:cNvSpPr>
          <p:nvPr>
            <p:ph type="sldNum" sz="quarter" idx="4"/>
          </p:nvPr>
        </p:nvSpPr>
        <p:spPr/>
        <p:txBody>
          <a:bodyPr/>
          <a:lstStyle/>
          <a:p>
            <a:fld id="{4FAB73BC-B049-4115-A692-8D63A059BFB8}" type="slidenum">
              <a:rPr lang="en-US" smtClean="0"/>
              <a:pPr/>
              <a:t>25</a:t>
            </a:fld>
            <a:endParaRPr lang="en-US" dirty="0"/>
          </a:p>
        </p:txBody>
      </p:sp>
    </p:spTree>
    <p:extLst>
      <p:ext uri="{BB962C8B-B14F-4D97-AF65-F5344CB8AC3E}">
        <p14:creationId xmlns:p14="http://schemas.microsoft.com/office/powerpoint/2010/main" val="36137283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57CAB9-41B3-B3BA-C024-0D47FD41348F}"/>
              </a:ext>
            </a:extLst>
          </p:cNvPr>
          <p:cNvSpPr>
            <a:spLocks noGrp="1"/>
          </p:cNvSpPr>
          <p:nvPr>
            <p:ph type="title"/>
          </p:nvPr>
        </p:nvSpPr>
        <p:spPr/>
        <p:txBody>
          <a:bodyPr/>
          <a:lstStyle/>
          <a:p>
            <a:pPr algn="ctr"/>
            <a:r>
              <a:rPr lang="en-US" dirty="0"/>
              <a:t>Rectangular Gap Pylon – Response Without and With Contact</a:t>
            </a:r>
          </a:p>
        </p:txBody>
      </p:sp>
      <p:sp>
        <p:nvSpPr>
          <p:cNvPr id="3" name="Slide Number Placeholder 2">
            <a:extLst>
              <a:ext uri="{FF2B5EF4-FFF2-40B4-BE49-F238E27FC236}">
                <a16:creationId xmlns:a16="http://schemas.microsoft.com/office/drawing/2014/main" id="{4778F216-30B1-6B61-FEFA-BF1385E67E28}"/>
              </a:ext>
            </a:extLst>
          </p:cNvPr>
          <p:cNvSpPr>
            <a:spLocks noGrp="1"/>
          </p:cNvSpPr>
          <p:nvPr>
            <p:ph type="sldNum" sz="quarter" idx="4"/>
          </p:nvPr>
        </p:nvSpPr>
        <p:spPr/>
        <p:txBody>
          <a:bodyPr/>
          <a:lstStyle/>
          <a:p>
            <a:fld id="{4FAB73BC-B049-4115-A692-8D63A059BFB8}" type="slidenum">
              <a:rPr lang="en-US" smtClean="0"/>
              <a:pPr/>
              <a:t>26</a:t>
            </a:fld>
            <a:endParaRPr lang="en-US" dirty="0"/>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A1237B12-003A-0DF3-BDFF-92FE97CAC9DD}"/>
                  </a:ext>
                </a:extLst>
              </p:cNvPr>
              <p:cNvSpPr>
                <a:spLocks noGrp="1"/>
              </p:cNvSpPr>
              <p:nvPr>
                <p:ph type="body" sz="quarter" idx="10"/>
              </p:nvPr>
            </p:nvSpPr>
            <p:spPr>
              <a:xfrm>
                <a:off x="720648" y="1124712"/>
                <a:ext cx="10844784" cy="1789938"/>
              </a:xfrm>
            </p:spPr>
            <p:txBody>
              <a:bodyPr/>
              <a:lstStyle/>
              <a:p>
                <a:r>
                  <a:rPr lang="en-US" dirty="0"/>
                  <a:t>Before there is contact, the pylon has a very strong 11</a:t>
                </a:r>
                <a:r>
                  <a:rPr lang="en-US" baseline="30000" dirty="0"/>
                  <a:t>th</a:t>
                </a:r>
                <a:r>
                  <a:rPr lang="en-US" dirty="0"/>
                  <a:t> harmonic. This is near 160 Hz, which closely aligns with the 3</a:t>
                </a:r>
                <a:r>
                  <a:rPr lang="en-US" baseline="30000" dirty="0"/>
                  <a:t>rd</a:t>
                </a:r>
                <a:r>
                  <a:rPr lang="en-US" dirty="0"/>
                  <a:t> order bending mode of the pylon </a:t>
                </a:r>
                <a14:m>
                  <m:oMath xmlns:m="http://schemas.openxmlformats.org/officeDocument/2006/math">
                    <m:r>
                      <a:rPr lang="en-US" b="0" i="1" smtClean="0">
                        <a:latin typeface="Cambria Math" panose="02040503050406030204" pitchFamily="18" charset="0"/>
                      </a:rPr>
                      <m:t>→</m:t>
                    </m:r>
                  </m:oMath>
                </a14:m>
                <a:r>
                  <a:rPr lang="en-US" dirty="0"/>
                  <a:t> possibly a modal interaction.</a:t>
                </a:r>
              </a:p>
              <a:p>
                <a:r>
                  <a:rPr lang="en-US" dirty="0"/>
                  <a:t>When contact starts, we actually see less 11</a:t>
                </a:r>
                <a:r>
                  <a:rPr lang="en-US" baseline="30000" dirty="0"/>
                  <a:t>th</a:t>
                </a:r>
                <a:r>
                  <a:rPr lang="en-US" dirty="0"/>
                  <a:t> harmonic and more of the other harmonics. In the plots you can see that there are new, momentary oscillations in the response near the peaks when the strip comes into contact with the edge of the rectangular gap. </a:t>
                </a:r>
              </a:p>
            </p:txBody>
          </p:sp>
        </mc:Choice>
        <mc:Fallback xmlns="">
          <p:sp>
            <p:nvSpPr>
              <p:cNvPr id="4" name="Text Placeholder 3">
                <a:extLst>
                  <a:ext uri="{FF2B5EF4-FFF2-40B4-BE49-F238E27FC236}">
                    <a16:creationId xmlns:a16="http://schemas.microsoft.com/office/drawing/2014/main" id="{A1237B12-003A-0DF3-BDFF-92FE97CAC9DD}"/>
                  </a:ext>
                </a:extLst>
              </p:cNvPr>
              <p:cNvSpPr>
                <a:spLocks noGrp="1" noRot="1" noChangeAspect="1" noMove="1" noResize="1" noEditPoints="1" noAdjustHandles="1" noChangeArrowheads="1" noChangeShapeType="1" noTextEdit="1"/>
              </p:cNvSpPr>
              <p:nvPr>
                <p:ph type="body" sz="quarter" idx="10"/>
              </p:nvPr>
            </p:nvSpPr>
            <p:spPr>
              <a:xfrm>
                <a:off x="720648" y="1124712"/>
                <a:ext cx="10844784" cy="1789938"/>
              </a:xfrm>
              <a:blipFill>
                <a:blip r:embed="rId3"/>
                <a:stretch>
                  <a:fillRect l="-1405" t="-3413" r="-618"/>
                </a:stretch>
              </a:blipFill>
            </p:spPr>
            <p:txBody>
              <a:bodyPr/>
              <a:lstStyle/>
              <a:p>
                <a:r>
                  <a:rPr lang="en-US">
                    <a:noFill/>
                  </a:rPr>
                  <a:t> </a:t>
                </a:r>
              </a:p>
            </p:txBody>
          </p:sp>
        </mc:Fallback>
      </mc:AlternateContent>
      <p:pic>
        <p:nvPicPr>
          <p:cNvPr id="10" name="Picture 9">
            <a:extLst>
              <a:ext uri="{FF2B5EF4-FFF2-40B4-BE49-F238E27FC236}">
                <a16:creationId xmlns:a16="http://schemas.microsoft.com/office/drawing/2014/main" id="{B8CC9317-D9B6-8510-AC75-6B9EBE96EDCD}"/>
              </a:ext>
            </a:extLst>
          </p:cNvPr>
          <p:cNvPicPr>
            <a:picLocks noChangeAspect="1"/>
          </p:cNvPicPr>
          <p:nvPr/>
        </p:nvPicPr>
        <p:blipFill>
          <a:blip r:embed="rId4"/>
          <a:stretch>
            <a:fillRect/>
          </a:stretch>
        </p:blipFill>
        <p:spPr>
          <a:xfrm>
            <a:off x="895567" y="2969515"/>
            <a:ext cx="4731041" cy="3586989"/>
          </a:xfrm>
          <a:prstGeom prst="rect">
            <a:avLst/>
          </a:prstGeom>
        </p:spPr>
      </p:pic>
      <p:pic>
        <p:nvPicPr>
          <p:cNvPr id="12" name="Picture 11">
            <a:extLst>
              <a:ext uri="{FF2B5EF4-FFF2-40B4-BE49-F238E27FC236}">
                <a16:creationId xmlns:a16="http://schemas.microsoft.com/office/drawing/2014/main" id="{7EA75F5D-0D66-7A78-4B1A-6E11B5C88213}"/>
              </a:ext>
            </a:extLst>
          </p:cNvPr>
          <p:cNvPicPr>
            <a:picLocks noChangeAspect="1"/>
          </p:cNvPicPr>
          <p:nvPr/>
        </p:nvPicPr>
        <p:blipFill>
          <a:blip r:embed="rId5"/>
          <a:stretch>
            <a:fillRect/>
          </a:stretch>
        </p:blipFill>
        <p:spPr>
          <a:xfrm>
            <a:off x="6565394" y="2969515"/>
            <a:ext cx="4782652" cy="3586989"/>
          </a:xfrm>
          <a:prstGeom prst="rect">
            <a:avLst/>
          </a:prstGeom>
        </p:spPr>
      </p:pic>
      <p:sp>
        <p:nvSpPr>
          <p:cNvPr id="6" name="TextBox 5">
            <a:extLst>
              <a:ext uri="{FF2B5EF4-FFF2-40B4-BE49-F238E27FC236}">
                <a16:creationId xmlns:a16="http://schemas.microsoft.com/office/drawing/2014/main" id="{9EA36342-D522-D611-0E96-196F2BEA21A4}"/>
              </a:ext>
            </a:extLst>
          </p:cNvPr>
          <p:cNvSpPr txBox="1"/>
          <p:nvPr/>
        </p:nvSpPr>
        <p:spPr>
          <a:xfrm>
            <a:off x="1511808" y="2847594"/>
            <a:ext cx="3669792" cy="369332"/>
          </a:xfrm>
          <a:prstGeom prst="rect">
            <a:avLst/>
          </a:prstGeom>
          <a:noFill/>
        </p:spPr>
        <p:txBody>
          <a:bodyPr wrap="square">
            <a:spAutoFit/>
          </a:bodyPr>
          <a:lstStyle/>
          <a:p>
            <a:pPr algn="ctr"/>
            <a:r>
              <a:rPr lang="en-US" dirty="0"/>
              <a:t>Before Contact</a:t>
            </a:r>
          </a:p>
        </p:txBody>
      </p:sp>
      <p:sp>
        <p:nvSpPr>
          <p:cNvPr id="7" name="TextBox 6">
            <a:extLst>
              <a:ext uri="{FF2B5EF4-FFF2-40B4-BE49-F238E27FC236}">
                <a16:creationId xmlns:a16="http://schemas.microsoft.com/office/drawing/2014/main" id="{6E13B9A4-9BE9-D3A4-8B46-498A8626175D}"/>
              </a:ext>
            </a:extLst>
          </p:cNvPr>
          <p:cNvSpPr txBox="1"/>
          <p:nvPr/>
        </p:nvSpPr>
        <p:spPr>
          <a:xfrm>
            <a:off x="7181088" y="2847594"/>
            <a:ext cx="3730752" cy="369332"/>
          </a:xfrm>
          <a:prstGeom prst="rect">
            <a:avLst/>
          </a:prstGeom>
          <a:noFill/>
        </p:spPr>
        <p:txBody>
          <a:bodyPr wrap="square">
            <a:spAutoFit/>
          </a:bodyPr>
          <a:lstStyle/>
          <a:p>
            <a:pPr algn="ctr"/>
            <a:r>
              <a:rPr lang="en-US" dirty="0"/>
              <a:t>Contact</a:t>
            </a:r>
          </a:p>
        </p:txBody>
      </p:sp>
      <p:sp>
        <p:nvSpPr>
          <p:cNvPr id="8" name="TextBox 7">
            <a:extLst>
              <a:ext uri="{FF2B5EF4-FFF2-40B4-BE49-F238E27FC236}">
                <a16:creationId xmlns:a16="http://schemas.microsoft.com/office/drawing/2014/main" id="{BE37FB04-95AF-84C8-9604-E4DCFDDC267E}"/>
              </a:ext>
            </a:extLst>
          </p:cNvPr>
          <p:cNvSpPr txBox="1"/>
          <p:nvPr/>
        </p:nvSpPr>
        <p:spPr>
          <a:xfrm>
            <a:off x="5228843" y="5175975"/>
            <a:ext cx="1588009" cy="738664"/>
          </a:xfrm>
          <a:prstGeom prst="rect">
            <a:avLst/>
          </a:prstGeom>
          <a:noFill/>
        </p:spPr>
        <p:txBody>
          <a:bodyPr wrap="square">
            <a:spAutoFit/>
          </a:bodyPr>
          <a:lstStyle/>
          <a:p>
            <a:pPr algn="ctr"/>
            <a:r>
              <a:rPr lang="en-US" sz="1400" dirty="0"/>
              <a:t>Force does not show significant harmonic content</a:t>
            </a:r>
          </a:p>
        </p:txBody>
      </p:sp>
      <p:sp>
        <p:nvSpPr>
          <p:cNvPr id="5" name="TextBox 4">
            <a:extLst>
              <a:ext uri="{FF2B5EF4-FFF2-40B4-BE49-F238E27FC236}">
                <a16:creationId xmlns:a16="http://schemas.microsoft.com/office/drawing/2014/main" id="{2BC1C397-CAAE-5672-C604-8BA416D3A099}"/>
              </a:ext>
            </a:extLst>
          </p:cNvPr>
          <p:cNvSpPr txBox="1"/>
          <p:nvPr/>
        </p:nvSpPr>
        <p:spPr>
          <a:xfrm>
            <a:off x="1646981" y="3977623"/>
            <a:ext cx="794005" cy="430887"/>
          </a:xfrm>
          <a:prstGeom prst="rect">
            <a:avLst/>
          </a:prstGeom>
          <a:solidFill>
            <a:schemeClr val="bg1"/>
          </a:solidFill>
          <a:ln>
            <a:solidFill>
              <a:schemeClr val="tx1"/>
            </a:solidFill>
          </a:ln>
        </p:spPr>
        <p:txBody>
          <a:bodyPr wrap="square">
            <a:spAutoFit/>
          </a:bodyPr>
          <a:lstStyle/>
          <a:p>
            <a:pPr algn="ctr"/>
            <a:r>
              <a:rPr lang="en-US" sz="1100" dirty="0"/>
              <a:t>11</a:t>
            </a:r>
            <a:r>
              <a:rPr lang="en-US" sz="1100" baseline="30000" dirty="0"/>
              <a:t>th</a:t>
            </a:r>
            <a:r>
              <a:rPr lang="en-US" sz="1100" dirty="0"/>
              <a:t> Harmonic</a:t>
            </a:r>
          </a:p>
        </p:txBody>
      </p:sp>
      <p:sp>
        <p:nvSpPr>
          <p:cNvPr id="9" name="TextBox 8">
            <a:extLst>
              <a:ext uri="{FF2B5EF4-FFF2-40B4-BE49-F238E27FC236}">
                <a16:creationId xmlns:a16="http://schemas.microsoft.com/office/drawing/2014/main" id="{A12A148A-0ED9-FB16-6920-A371FA2C02CA}"/>
              </a:ext>
            </a:extLst>
          </p:cNvPr>
          <p:cNvSpPr txBox="1"/>
          <p:nvPr/>
        </p:nvSpPr>
        <p:spPr>
          <a:xfrm>
            <a:off x="8449056" y="3355144"/>
            <a:ext cx="685338" cy="430887"/>
          </a:xfrm>
          <a:prstGeom prst="rect">
            <a:avLst/>
          </a:prstGeom>
          <a:solidFill>
            <a:schemeClr val="bg1"/>
          </a:solidFill>
          <a:ln>
            <a:solidFill>
              <a:schemeClr val="tx1"/>
            </a:solidFill>
          </a:ln>
        </p:spPr>
        <p:txBody>
          <a:bodyPr wrap="square">
            <a:spAutoFit/>
          </a:bodyPr>
          <a:lstStyle/>
          <a:p>
            <a:pPr algn="ctr"/>
            <a:r>
              <a:rPr lang="en-US" sz="1100" dirty="0"/>
              <a:t>Due to Contact</a:t>
            </a:r>
          </a:p>
        </p:txBody>
      </p:sp>
      <p:cxnSp>
        <p:nvCxnSpPr>
          <p:cNvPr id="11" name="Straight Arrow Connector 10">
            <a:extLst>
              <a:ext uri="{FF2B5EF4-FFF2-40B4-BE49-F238E27FC236}">
                <a16:creationId xmlns:a16="http://schemas.microsoft.com/office/drawing/2014/main" id="{F209723A-FCE5-ACA9-ED59-9C5906DB96A4}"/>
              </a:ext>
            </a:extLst>
          </p:cNvPr>
          <p:cNvCxnSpPr>
            <a:cxnSpLocks/>
            <a:stCxn id="5" idx="0"/>
          </p:cNvCxnSpPr>
          <p:nvPr/>
        </p:nvCxnSpPr>
        <p:spPr>
          <a:xfrm flipV="1">
            <a:off x="2043984" y="3429000"/>
            <a:ext cx="138384" cy="54862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F45083FA-0931-EBBC-205B-831145467994}"/>
              </a:ext>
            </a:extLst>
          </p:cNvPr>
          <p:cNvCxnSpPr>
            <a:cxnSpLocks/>
            <a:stCxn id="9" idx="2"/>
          </p:cNvCxnSpPr>
          <p:nvPr/>
        </p:nvCxnSpPr>
        <p:spPr>
          <a:xfrm>
            <a:off x="8791725" y="3786031"/>
            <a:ext cx="0" cy="35315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47569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7DA97-0BDF-6C84-C40D-0862B25B609A}"/>
              </a:ext>
            </a:extLst>
          </p:cNvPr>
          <p:cNvSpPr>
            <a:spLocks noGrp="1"/>
          </p:cNvSpPr>
          <p:nvPr>
            <p:ph type="ctrTitle"/>
          </p:nvPr>
        </p:nvSpPr>
        <p:spPr>
          <a:xfrm>
            <a:off x="2609386" y="3112607"/>
            <a:ext cx="7711520" cy="1690255"/>
          </a:xfrm>
        </p:spPr>
        <p:txBody>
          <a:bodyPr/>
          <a:lstStyle/>
          <a:p>
            <a:pPr algn="ctr"/>
            <a:r>
              <a:rPr lang="en-US" dirty="0"/>
              <a:t>Images of Manufactured Components</a:t>
            </a:r>
          </a:p>
        </p:txBody>
      </p:sp>
      <p:sp>
        <p:nvSpPr>
          <p:cNvPr id="3" name="Slide Number Placeholder 2">
            <a:extLst>
              <a:ext uri="{FF2B5EF4-FFF2-40B4-BE49-F238E27FC236}">
                <a16:creationId xmlns:a16="http://schemas.microsoft.com/office/drawing/2014/main" id="{FC4FFC99-9DFF-6B71-392D-6BDE9DB5A4B8}"/>
              </a:ext>
            </a:extLst>
          </p:cNvPr>
          <p:cNvSpPr>
            <a:spLocks noGrp="1"/>
          </p:cNvSpPr>
          <p:nvPr>
            <p:ph type="sldNum" sz="quarter" idx="4294967295"/>
          </p:nvPr>
        </p:nvSpPr>
        <p:spPr>
          <a:xfrm>
            <a:off x="11772900" y="6492875"/>
            <a:ext cx="419100" cy="365125"/>
          </a:xfrm>
        </p:spPr>
        <p:txBody>
          <a:bodyPr/>
          <a:lstStyle/>
          <a:p>
            <a:fld id="{4FAB73BC-B049-4115-A692-8D63A059BFB8}" type="slidenum">
              <a:rPr lang="en-US" smtClean="0"/>
              <a:pPr/>
              <a:t>27</a:t>
            </a:fld>
            <a:endParaRPr lang="en-US" dirty="0"/>
          </a:p>
        </p:txBody>
      </p:sp>
    </p:spTree>
    <p:extLst>
      <p:ext uri="{BB962C8B-B14F-4D97-AF65-F5344CB8AC3E}">
        <p14:creationId xmlns:p14="http://schemas.microsoft.com/office/powerpoint/2010/main" val="388234017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E878EE-DC22-CEE7-5649-78093042A655}"/>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287446" y="320040"/>
            <a:ext cx="11617108" cy="6217920"/>
          </a:xfrm>
          <a:prstGeom prst="rect">
            <a:avLst/>
          </a:prstGeom>
          <a:ln>
            <a:noFill/>
          </a:ln>
          <a:effectLst>
            <a:softEdge rad="112500"/>
          </a:effectLst>
        </p:spPr>
      </p:pic>
    </p:spTree>
    <p:extLst>
      <p:ext uri="{BB962C8B-B14F-4D97-AF65-F5344CB8AC3E}">
        <p14:creationId xmlns:p14="http://schemas.microsoft.com/office/powerpoint/2010/main" val="34449011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77FF0A7-6788-387F-8A7E-1EBD5ABBE13D}"/>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1078397" y="320040"/>
            <a:ext cx="10035206" cy="6217920"/>
          </a:xfrm>
          <a:prstGeom prst="rect">
            <a:avLst/>
          </a:prstGeom>
          <a:ln>
            <a:noFill/>
          </a:ln>
          <a:effectLst>
            <a:softEdge rad="112500"/>
          </a:effectLst>
        </p:spPr>
      </p:pic>
    </p:spTree>
    <p:extLst>
      <p:ext uri="{BB962C8B-B14F-4D97-AF65-F5344CB8AC3E}">
        <p14:creationId xmlns:p14="http://schemas.microsoft.com/office/powerpoint/2010/main" val="2971781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4166F9C-036C-39CA-9592-514873EF2662}"/>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l="11049" t="5715" r="8150" b="9989"/>
          <a:stretch/>
        </p:blipFill>
        <p:spPr>
          <a:xfrm>
            <a:off x="7370405" y="4055426"/>
            <a:ext cx="4324807" cy="2605883"/>
          </a:xfrm>
          <a:prstGeom prst="rect">
            <a:avLst/>
          </a:prstGeom>
        </p:spPr>
      </p:pic>
      <p:sp>
        <p:nvSpPr>
          <p:cNvPr id="2" name="Title 1">
            <a:extLst>
              <a:ext uri="{FF2B5EF4-FFF2-40B4-BE49-F238E27FC236}">
                <a16:creationId xmlns:a16="http://schemas.microsoft.com/office/drawing/2014/main" id="{B13A177A-7D4F-80FA-6CBF-CEAEF0D03C61}"/>
              </a:ext>
            </a:extLst>
          </p:cNvPr>
          <p:cNvSpPr>
            <a:spLocks noGrp="1"/>
          </p:cNvSpPr>
          <p:nvPr>
            <p:ph type="title"/>
          </p:nvPr>
        </p:nvSpPr>
        <p:spPr/>
        <p:txBody>
          <a:bodyPr/>
          <a:lstStyle/>
          <a:p>
            <a:pPr algn="ctr"/>
            <a:r>
              <a:rPr lang="en-US" dirty="0"/>
              <a:t>How Do We Incorporate Nonlinearity into Dynamic Substructuring?</a:t>
            </a:r>
          </a:p>
        </p:txBody>
      </p:sp>
      <p:sp>
        <p:nvSpPr>
          <p:cNvPr id="3" name="Slide Number Placeholder 2">
            <a:extLst>
              <a:ext uri="{FF2B5EF4-FFF2-40B4-BE49-F238E27FC236}">
                <a16:creationId xmlns:a16="http://schemas.microsoft.com/office/drawing/2014/main" id="{75B24DDF-211D-0213-BFBC-2889476A025E}"/>
              </a:ext>
            </a:extLst>
          </p:cNvPr>
          <p:cNvSpPr>
            <a:spLocks noGrp="1"/>
          </p:cNvSpPr>
          <p:nvPr>
            <p:ph type="sldNum" sz="quarter" idx="4"/>
          </p:nvPr>
        </p:nvSpPr>
        <p:spPr/>
        <p:txBody>
          <a:bodyPr/>
          <a:lstStyle/>
          <a:p>
            <a:fld id="{4FAB73BC-B049-4115-A692-8D63A059BFB8}" type="slidenum">
              <a:rPr lang="en-US" smtClean="0"/>
              <a:pPr/>
              <a:t>3</a:t>
            </a:fld>
            <a:endParaRPr lang="en-US" dirty="0"/>
          </a:p>
        </p:txBody>
      </p:sp>
      <p:sp>
        <p:nvSpPr>
          <p:cNvPr id="4" name="Text Placeholder 3">
            <a:extLst>
              <a:ext uri="{FF2B5EF4-FFF2-40B4-BE49-F238E27FC236}">
                <a16:creationId xmlns:a16="http://schemas.microsoft.com/office/drawing/2014/main" id="{FFFBFF4C-9029-BB48-15F6-112466BB9B42}"/>
              </a:ext>
            </a:extLst>
          </p:cNvPr>
          <p:cNvSpPr>
            <a:spLocks noGrp="1"/>
          </p:cNvSpPr>
          <p:nvPr>
            <p:ph type="body" sz="quarter" idx="10"/>
          </p:nvPr>
        </p:nvSpPr>
        <p:spPr>
          <a:xfrm>
            <a:off x="510368" y="1124712"/>
            <a:ext cx="6847367" cy="5404104"/>
          </a:xfrm>
        </p:spPr>
        <p:txBody>
          <a:bodyPr>
            <a:normAutofit/>
          </a:bodyPr>
          <a:lstStyle/>
          <a:p>
            <a:pPr>
              <a:lnSpc>
                <a:spcPct val="110000"/>
              </a:lnSpc>
              <a:spcBef>
                <a:spcPts val="0"/>
              </a:spcBef>
              <a:spcAft>
                <a:spcPts val="600"/>
              </a:spcAft>
            </a:pPr>
            <a:r>
              <a:rPr lang="en-US" dirty="0"/>
              <a:t>While Dynamic Substructuring has generally been concerned with modeling linear dynamics, assembled structures tend to exhibit some degree of nonlinear behavior, especially those with bolted joints.</a:t>
            </a:r>
          </a:p>
          <a:p>
            <a:pPr>
              <a:lnSpc>
                <a:spcPct val="110000"/>
              </a:lnSpc>
              <a:spcBef>
                <a:spcPts val="0"/>
              </a:spcBef>
              <a:spcAft>
                <a:spcPts val="0"/>
              </a:spcAft>
            </a:pPr>
            <a:r>
              <a:rPr lang="en-US" dirty="0"/>
              <a:t>Linear Substructuring techniques have been used to successfully form experimental nonlinear models:</a:t>
            </a:r>
          </a:p>
          <a:p>
            <a:pPr lvl="1">
              <a:lnSpc>
                <a:spcPct val="110000"/>
              </a:lnSpc>
              <a:spcBef>
                <a:spcPts val="0"/>
              </a:spcBef>
              <a:spcAft>
                <a:spcPts val="0"/>
              </a:spcAft>
            </a:pPr>
            <a:r>
              <a:rPr lang="en-US" dirty="0"/>
              <a:t>Last year, swapped Thin Wing for Thick Wing on a nonlinear model of the Frame &amp; Thin Wing that incorporated nonlinear behavior from the bolted joint connecting them.</a:t>
            </a:r>
          </a:p>
          <a:p>
            <a:pPr lvl="1">
              <a:lnSpc>
                <a:spcPct val="110000"/>
              </a:lnSpc>
              <a:spcBef>
                <a:spcPts val="0"/>
              </a:spcBef>
              <a:spcAft>
                <a:spcPts val="0"/>
              </a:spcAft>
            </a:pPr>
            <a:r>
              <a:rPr lang="en-US" dirty="0"/>
              <a:t>In this scenario, focus is on accurately transferring the joint nonlinearity, so the wings are as simple and linear as possible.</a:t>
            </a:r>
          </a:p>
          <a:p>
            <a:pPr lvl="1">
              <a:lnSpc>
                <a:spcPct val="110000"/>
              </a:lnSpc>
              <a:spcBef>
                <a:spcPts val="0"/>
              </a:spcBef>
              <a:spcAft>
                <a:spcPts val="0"/>
              </a:spcAft>
            </a:pPr>
            <a:r>
              <a:rPr lang="en-US" dirty="0"/>
              <a:t>While this thin-to-thick wing change represents a very slight structural modification, the results are very promising. </a:t>
            </a:r>
          </a:p>
          <a:p>
            <a:pPr>
              <a:lnSpc>
                <a:spcPct val="110000"/>
              </a:lnSpc>
              <a:spcBef>
                <a:spcPts val="600"/>
              </a:spcBef>
              <a:spcAft>
                <a:spcPts val="0"/>
              </a:spcAft>
            </a:pPr>
            <a:r>
              <a:rPr lang="en-US" dirty="0"/>
              <a:t>Further work is needed to investigate how to consistently incorporate more complicated nonlinear effects into substructuring results to increase the reliability and accuracy of blind predictions.</a:t>
            </a:r>
          </a:p>
        </p:txBody>
      </p:sp>
      <p:pic>
        <p:nvPicPr>
          <p:cNvPr id="6" name="Picture 5">
            <a:extLst>
              <a:ext uri="{FF2B5EF4-FFF2-40B4-BE49-F238E27FC236}">
                <a16:creationId xmlns:a16="http://schemas.microsoft.com/office/drawing/2014/main" id="{300E68F2-98CC-E0DD-7A40-E567A097B65D}"/>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7460756" y="1059595"/>
            <a:ext cx="4156191" cy="2926080"/>
          </a:xfrm>
          <a:prstGeom prst="rect">
            <a:avLst/>
          </a:prstGeom>
        </p:spPr>
      </p:pic>
      <p:cxnSp>
        <p:nvCxnSpPr>
          <p:cNvPr id="5" name="Straight Arrow Connector 4">
            <a:extLst>
              <a:ext uri="{FF2B5EF4-FFF2-40B4-BE49-F238E27FC236}">
                <a16:creationId xmlns:a16="http://schemas.microsoft.com/office/drawing/2014/main" id="{D4DA9AEC-A313-E563-9C5A-42EB179194CF}"/>
              </a:ext>
            </a:extLst>
          </p:cNvPr>
          <p:cNvCxnSpPr>
            <a:cxnSpLocks/>
          </p:cNvCxnSpPr>
          <p:nvPr/>
        </p:nvCxnSpPr>
        <p:spPr>
          <a:xfrm>
            <a:off x="8651081" y="4229100"/>
            <a:ext cx="457200" cy="457200"/>
          </a:xfrm>
          <a:prstGeom prst="straightConnector1">
            <a:avLst/>
          </a:prstGeom>
          <a:ln w="57150">
            <a:solidFill>
              <a:schemeClr val="tx1">
                <a:lumMod val="95000"/>
                <a:lumOff val="5000"/>
              </a:schemeClr>
            </a:solidFill>
            <a:tailEnd type="triangle"/>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4A4822F0-AEC6-D146-8F6A-AD719B1297AD}"/>
              </a:ext>
            </a:extLst>
          </p:cNvPr>
          <p:cNvCxnSpPr>
            <a:cxnSpLocks/>
            <a:stCxn id="8" idx="2"/>
          </p:cNvCxnSpPr>
          <p:nvPr/>
        </p:nvCxnSpPr>
        <p:spPr>
          <a:xfrm flipH="1">
            <a:off x="10728463" y="1748627"/>
            <a:ext cx="413443" cy="390152"/>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1C5735C-B912-E209-DADA-E008AABEFB9C}"/>
              </a:ext>
            </a:extLst>
          </p:cNvPr>
          <p:cNvSpPr txBox="1"/>
          <p:nvPr/>
        </p:nvSpPr>
        <p:spPr>
          <a:xfrm>
            <a:off x="10238385" y="917630"/>
            <a:ext cx="1807042" cy="830997"/>
          </a:xfrm>
          <a:prstGeom prst="rect">
            <a:avLst/>
          </a:prstGeom>
          <a:solidFill>
            <a:schemeClr val="bg1"/>
          </a:solidFill>
          <a:ln>
            <a:solidFill>
              <a:schemeClr val="tx1"/>
            </a:solidFill>
          </a:ln>
        </p:spPr>
        <p:txBody>
          <a:bodyPr wrap="square" rtlCol="0">
            <a:spAutoFit/>
          </a:bodyPr>
          <a:lstStyle/>
          <a:p>
            <a:pPr algn="ctr"/>
            <a:r>
              <a:rPr lang="en-US" sz="1600" dirty="0"/>
              <a:t>Wing is a piece of monolithic metal – so quite linear</a:t>
            </a:r>
          </a:p>
        </p:txBody>
      </p:sp>
      <p:cxnSp>
        <p:nvCxnSpPr>
          <p:cNvPr id="9" name="Straight Arrow Connector 8">
            <a:extLst>
              <a:ext uri="{FF2B5EF4-FFF2-40B4-BE49-F238E27FC236}">
                <a16:creationId xmlns:a16="http://schemas.microsoft.com/office/drawing/2014/main" id="{29AEE334-1A65-277C-B1F4-1DCF6C1FDB86}"/>
              </a:ext>
            </a:extLst>
          </p:cNvPr>
          <p:cNvCxnSpPr>
            <a:cxnSpLocks/>
            <a:stCxn id="10" idx="1"/>
          </p:cNvCxnSpPr>
          <p:nvPr/>
        </p:nvCxnSpPr>
        <p:spPr>
          <a:xfrm flipH="1" flipV="1">
            <a:off x="10051255" y="2584826"/>
            <a:ext cx="314140" cy="75635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264B449-C1AD-232E-8746-08A005E76003}"/>
              </a:ext>
            </a:extLst>
          </p:cNvPr>
          <p:cNvSpPr txBox="1"/>
          <p:nvPr/>
        </p:nvSpPr>
        <p:spPr>
          <a:xfrm>
            <a:off x="10365395" y="2802574"/>
            <a:ext cx="1680032" cy="1077218"/>
          </a:xfrm>
          <a:prstGeom prst="rect">
            <a:avLst/>
          </a:prstGeom>
          <a:solidFill>
            <a:schemeClr val="bg1"/>
          </a:solidFill>
          <a:ln>
            <a:solidFill>
              <a:srgbClr val="FF0000"/>
            </a:solidFill>
          </a:ln>
        </p:spPr>
        <p:txBody>
          <a:bodyPr wrap="square" rtlCol="0">
            <a:spAutoFit/>
          </a:bodyPr>
          <a:lstStyle/>
          <a:p>
            <a:pPr algn="ctr"/>
            <a:r>
              <a:rPr lang="en-US" sz="1600" dirty="0"/>
              <a:t>Nonlinearity comes from frictional slip at joint interface</a:t>
            </a:r>
          </a:p>
        </p:txBody>
      </p:sp>
      <p:sp>
        <p:nvSpPr>
          <p:cNvPr id="14" name="Rectangle 13">
            <a:extLst>
              <a:ext uri="{FF2B5EF4-FFF2-40B4-BE49-F238E27FC236}">
                <a16:creationId xmlns:a16="http://schemas.microsoft.com/office/drawing/2014/main" id="{A15474D9-4824-2DC5-0FCB-E1B1C03C5EC7}"/>
              </a:ext>
            </a:extLst>
          </p:cNvPr>
          <p:cNvSpPr/>
          <p:nvPr/>
        </p:nvSpPr>
        <p:spPr>
          <a:xfrm>
            <a:off x="9093994" y="1915303"/>
            <a:ext cx="957261" cy="669523"/>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34874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E260D4D-0547-D82E-B463-6863BAFEA127}"/>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rot="5400000">
            <a:off x="1211381" y="2175909"/>
            <a:ext cx="6400800" cy="2506181"/>
          </a:xfrm>
          <a:prstGeom prst="rect">
            <a:avLst/>
          </a:prstGeom>
          <a:ln>
            <a:noFill/>
          </a:ln>
          <a:effectLst>
            <a:softEdge rad="112500"/>
          </a:effectLst>
        </p:spPr>
      </p:pic>
      <p:pic>
        <p:nvPicPr>
          <p:cNvPr id="7" name="Picture 6">
            <a:extLst>
              <a:ext uri="{FF2B5EF4-FFF2-40B4-BE49-F238E27FC236}">
                <a16:creationId xmlns:a16="http://schemas.microsoft.com/office/drawing/2014/main" id="{7F3D291A-1454-BBB3-5C64-B0F3FC775E9C}"/>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rot="5400000">
            <a:off x="4658025" y="2097706"/>
            <a:ext cx="6400800" cy="2662591"/>
          </a:xfrm>
          <a:prstGeom prst="rect">
            <a:avLst/>
          </a:prstGeom>
          <a:ln>
            <a:noFill/>
          </a:ln>
          <a:effectLst>
            <a:softEdge rad="112500"/>
          </a:effectLst>
        </p:spPr>
      </p:pic>
    </p:spTree>
    <p:extLst>
      <p:ext uri="{BB962C8B-B14F-4D97-AF65-F5344CB8AC3E}">
        <p14:creationId xmlns:p14="http://schemas.microsoft.com/office/powerpoint/2010/main" val="40925757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D3BB3D0-F6E5-4704-0461-3ECD45940CB1}"/>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746760" y="205740"/>
            <a:ext cx="10698480" cy="6507480"/>
          </a:xfrm>
          <a:prstGeom prst="rect">
            <a:avLst/>
          </a:prstGeom>
          <a:ln>
            <a:noFill/>
          </a:ln>
          <a:effectLst>
            <a:softEdge rad="112500"/>
          </a:effectLst>
        </p:spPr>
      </p:pic>
    </p:spTree>
    <p:extLst>
      <p:ext uri="{BB962C8B-B14F-4D97-AF65-F5344CB8AC3E}">
        <p14:creationId xmlns:p14="http://schemas.microsoft.com/office/powerpoint/2010/main" val="17073345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6146B73-A4C5-4853-1E7C-4A5C1E9C9997}"/>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152400" y="228600"/>
            <a:ext cx="11887200" cy="6469380"/>
          </a:xfrm>
          <a:prstGeom prst="rect">
            <a:avLst/>
          </a:prstGeom>
          <a:ln>
            <a:noFill/>
          </a:ln>
          <a:effectLst>
            <a:softEdge rad="112500"/>
          </a:effectLst>
        </p:spPr>
      </p:pic>
    </p:spTree>
    <p:extLst>
      <p:ext uri="{BB962C8B-B14F-4D97-AF65-F5344CB8AC3E}">
        <p14:creationId xmlns:p14="http://schemas.microsoft.com/office/powerpoint/2010/main" val="15808757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A887B40-0AD0-7A26-ED39-FDA3B074C6DC}"/>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609600" y="114300"/>
            <a:ext cx="10972800" cy="6637020"/>
          </a:xfrm>
          <a:prstGeom prst="rect">
            <a:avLst/>
          </a:prstGeom>
          <a:ln>
            <a:noFill/>
          </a:ln>
          <a:effectLst>
            <a:softEdge rad="112500"/>
          </a:effectLst>
        </p:spPr>
      </p:pic>
    </p:spTree>
    <p:extLst>
      <p:ext uri="{BB962C8B-B14F-4D97-AF65-F5344CB8AC3E}">
        <p14:creationId xmlns:p14="http://schemas.microsoft.com/office/powerpoint/2010/main" val="4814800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B9E0EE1-C9AF-2A6D-196A-775DF9F944C0}"/>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366933" y="134230"/>
            <a:ext cx="11247120" cy="6652260"/>
          </a:xfrm>
          <a:prstGeom prst="rect">
            <a:avLst/>
          </a:prstGeom>
          <a:ln>
            <a:noFill/>
          </a:ln>
          <a:effectLst>
            <a:softEdge rad="112500"/>
          </a:effectLst>
        </p:spPr>
      </p:pic>
    </p:spTree>
    <p:extLst>
      <p:ext uri="{BB962C8B-B14F-4D97-AF65-F5344CB8AC3E}">
        <p14:creationId xmlns:p14="http://schemas.microsoft.com/office/powerpoint/2010/main" val="29571543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43C4D44-9F67-9C64-C6B5-C2F85BF78114}"/>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152400" y="220980"/>
            <a:ext cx="11887200" cy="6393180"/>
          </a:xfrm>
          <a:prstGeom prst="rect">
            <a:avLst/>
          </a:prstGeom>
          <a:ln>
            <a:noFill/>
          </a:ln>
          <a:effectLst>
            <a:softEdge rad="112500"/>
          </a:effectLst>
        </p:spPr>
      </p:pic>
    </p:spTree>
    <p:extLst>
      <p:ext uri="{BB962C8B-B14F-4D97-AF65-F5344CB8AC3E}">
        <p14:creationId xmlns:p14="http://schemas.microsoft.com/office/powerpoint/2010/main" val="35545545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3AD762D-D087-4E31-EE25-4EF7217E904D}"/>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rot="5400000">
            <a:off x="446796" y="1274113"/>
            <a:ext cx="6217920" cy="4309775"/>
          </a:xfrm>
          <a:prstGeom prst="rect">
            <a:avLst/>
          </a:prstGeom>
          <a:ln>
            <a:noFill/>
          </a:ln>
          <a:effectLst>
            <a:softEdge rad="112500"/>
          </a:effectLst>
        </p:spPr>
      </p:pic>
      <p:pic>
        <p:nvPicPr>
          <p:cNvPr id="5" name="Picture 4">
            <a:extLst>
              <a:ext uri="{FF2B5EF4-FFF2-40B4-BE49-F238E27FC236}">
                <a16:creationId xmlns:a16="http://schemas.microsoft.com/office/drawing/2014/main" id="{1271DA01-1804-DA30-1E49-C7471E25A8B3}"/>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rot="5400000">
            <a:off x="5527282" y="1274111"/>
            <a:ext cx="6217921" cy="4309777"/>
          </a:xfrm>
          <a:prstGeom prst="rect">
            <a:avLst/>
          </a:prstGeom>
          <a:ln>
            <a:noFill/>
          </a:ln>
          <a:effectLst>
            <a:softEdge rad="112500"/>
          </a:effectLst>
        </p:spPr>
      </p:pic>
    </p:spTree>
    <p:extLst>
      <p:ext uri="{BB962C8B-B14F-4D97-AF65-F5344CB8AC3E}">
        <p14:creationId xmlns:p14="http://schemas.microsoft.com/office/powerpoint/2010/main" val="31797978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C1973-1651-18FF-2C9B-FF9D165BA35B}"/>
              </a:ext>
            </a:extLst>
          </p:cNvPr>
          <p:cNvSpPr>
            <a:spLocks noGrp="1"/>
          </p:cNvSpPr>
          <p:nvPr>
            <p:ph type="ctrTitle"/>
          </p:nvPr>
        </p:nvSpPr>
        <p:spPr/>
        <p:txBody>
          <a:bodyPr/>
          <a:lstStyle/>
          <a:p>
            <a:r>
              <a:rPr lang="en-US" dirty="0"/>
              <a:t>Nonlinear Attachments for the Frame &amp; Wing Assembly</a:t>
            </a:r>
          </a:p>
        </p:txBody>
      </p:sp>
      <p:sp>
        <p:nvSpPr>
          <p:cNvPr id="4" name="Text Placeholder 3">
            <a:extLst>
              <a:ext uri="{FF2B5EF4-FFF2-40B4-BE49-F238E27FC236}">
                <a16:creationId xmlns:a16="http://schemas.microsoft.com/office/drawing/2014/main" id="{DEDA1C9F-9047-54D3-903F-683CB6BB3BF5}"/>
              </a:ext>
            </a:extLst>
          </p:cNvPr>
          <p:cNvSpPr>
            <a:spLocks noGrp="1"/>
          </p:cNvSpPr>
          <p:nvPr>
            <p:ph type="subTitle" idx="1"/>
          </p:nvPr>
        </p:nvSpPr>
        <p:spPr/>
        <p:txBody>
          <a:bodyPr/>
          <a:lstStyle/>
          <a:p>
            <a:r>
              <a:rPr lang="en-US" dirty="0"/>
              <a:t>Modular Wings and Nonlinear Pylons</a:t>
            </a:r>
          </a:p>
        </p:txBody>
      </p:sp>
      <p:sp>
        <p:nvSpPr>
          <p:cNvPr id="3" name="Slide Number Placeholder 2">
            <a:extLst>
              <a:ext uri="{FF2B5EF4-FFF2-40B4-BE49-F238E27FC236}">
                <a16:creationId xmlns:a16="http://schemas.microsoft.com/office/drawing/2014/main" id="{D279DD6A-8330-BC96-6630-2E9892DF9761}"/>
              </a:ext>
            </a:extLst>
          </p:cNvPr>
          <p:cNvSpPr>
            <a:spLocks noGrp="1"/>
          </p:cNvSpPr>
          <p:nvPr>
            <p:ph type="sldNum" sz="quarter" idx="4294967295"/>
          </p:nvPr>
        </p:nvSpPr>
        <p:spPr>
          <a:xfrm>
            <a:off x="11772900" y="6492875"/>
            <a:ext cx="419100" cy="365125"/>
          </a:xfrm>
        </p:spPr>
        <p:txBody>
          <a:bodyPr/>
          <a:lstStyle/>
          <a:p>
            <a:fld id="{4FAB73BC-B049-4115-A692-8D63A059BFB8}" type="slidenum">
              <a:rPr lang="en-US" smtClean="0"/>
              <a:pPr/>
              <a:t>4</a:t>
            </a:fld>
            <a:endParaRPr lang="en-US" dirty="0"/>
          </a:p>
        </p:txBody>
      </p:sp>
    </p:spTree>
    <p:extLst>
      <p:ext uri="{BB962C8B-B14F-4D97-AF65-F5344CB8AC3E}">
        <p14:creationId xmlns:p14="http://schemas.microsoft.com/office/powerpoint/2010/main" val="7861544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0C926E6-2DDF-FD6B-2EE7-DB4F7C35B647}"/>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279715" y="2697984"/>
            <a:ext cx="5486400" cy="4132102"/>
          </a:xfrm>
          <a:prstGeom prst="rect">
            <a:avLst/>
          </a:prstGeom>
        </p:spPr>
      </p:pic>
      <p:pic>
        <p:nvPicPr>
          <p:cNvPr id="11" name="Picture 10">
            <a:extLst>
              <a:ext uri="{FF2B5EF4-FFF2-40B4-BE49-F238E27FC236}">
                <a16:creationId xmlns:a16="http://schemas.microsoft.com/office/drawing/2014/main" id="{D3201031-445A-69A7-AA3E-29FFE76FC517}"/>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292926" y="2546456"/>
            <a:ext cx="5619360" cy="4216116"/>
          </a:xfrm>
          <a:prstGeom prst="rect">
            <a:avLst/>
          </a:prstGeom>
        </p:spPr>
      </p:pic>
      <p:sp>
        <p:nvSpPr>
          <p:cNvPr id="2" name="Title 1">
            <a:extLst>
              <a:ext uri="{FF2B5EF4-FFF2-40B4-BE49-F238E27FC236}">
                <a16:creationId xmlns:a16="http://schemas.microsoft.com/office/drawing/2014/main" id="{5CDAEA6F-C086-C2A3-410B-9AA0DD94E7FB}"/>
              </a:ext>
            </a:extLst>
          </p:cNvPr>
          <p:cNvSpPr>
            <a:spLocks noGrp="1"/>
          </p:cNvSpPr>
          <p:nvPr>
            <p:ph type="title"/>
          </p:nvPr>
        </p:nvSpPr>
        <p:spPr/>
        <p:txBody>
          <a:bodyPr/>
          <a:lstStyle/>
          <a:p>
            <a:pPr algn="ctr"/>
            <a:r>
              <a:rPr lang="en-US" dirty="0"/>
              <a:t>Straight and Swept Modular Wings</a:t>
            </a:r>
          </a:p>
        </p:txBody>
      </p:sp>
      <p:sp>
        <p:nvSpPr>
          <p:cNvPr id="3" name="Slide Number Placeholder 2">
            <a:extLst>
              <a:ext uri="{FF2B5EF4-FFF2-40B4-BE49-F238E27FC236}">
                <a16:creationId xmlns:a16="http://schemas.microsoft.com/office/drawing/2014/main" id="{A6306D81-BD93-33DB-06E6-603953369CFB}"/>
              </a:ext>
            </a:extLst>
          </p:cNvPr>
          <p:cNvSpPr>
            <a:spLocks noGrp="1"/>
          </p:cNvSpPr>
          <p:nvPr>
            <p:ph type="sldNum" sz="quarter" idx="4"/>
          </p:nvPr>
        </p:nvSpPr>
        <p:spPr/>
        <p:txBody>
          <a:bodyPr/>
          <a:lstStyle/>
          <a:p>
            <a:fld id="{4FAB73BC-B049-4115-A692-8D63A059BFB8}" type="slidenum">
              <a:rPr lang="en-US" smtClean="0"/>
              <a:pPr/>
              <a:t>5</a:t>
            </a:fld>
            <a:endParaRPr lang="en-US" dirty="0"/>
          </a:p>
        </p:txBody>
      </p:sp>
      <p:sp>
        <p:nvSpPr>
          <p:cNvPr id="19" name="Text Placeholder 3">
            <a:extLst>
              <a:ext uri="{FF2B5EF4-FFF2-40B4-BE49-F238E27FC236}">
                <a16:creationId xmlns:a16="http://schemas.microsoft.com/office/drawing/2014/main" id="{D64C572D-E5B4-25C4-F0F9-3DC96BBE2FAF}"/>
              </a:ext>
            </a:extLst>
          </p:cNvPr>
          <p:cNvSpPr>
            <a:spLocks noGrp="1"/>
          </p:cNvSpPr>
          <p:nvPr>
            <p:ph type="body" sz="quarter" idx="10"/>
          </p:nvPr>
        </p:nvSpPr>
        <p:spPr>
          <a:xfrm>
            <a:off x="720647" y="1124712"/>
            <a:ext cx="11178427" cy="1567688"/>
          </a:xfrm>
        </p:spPr>
        <p:txBody>
          <a:bodyPr>
            <a:normAutofit/>
          </a:bodyPr>
          <a:lstStyle/>
          <a:p>
            <a:pPr>
              <a:spcBef>
                <a:spcPts val="600"/>
              </a:spcBef>
            </a:pPr>
            <a:r>
              <a:rPr lang="en-US" dirty="0"/>
              <a:t>Manufactured out of Aluminum 6061-T6 and feature a central main span that mounts to the frame identically as the previous wings with 10-32 bolts.</a:t>
            </a:r>
          </a:p>
          <a:p>
            <a:pPr>
              <a:spcBef>
                <a:spcPts val="600"/>
              </a:spcBef>
            </a:pPr>
            <a:r>
              <a:rPr lang="en-US" dirty="0"/>
              <a:t>The straight and swept wing tips attach to the main span via lap joints with six #4 bolts.</a:t>
            </a:r>
          </a:p>
          <a:p>
            <a:pPr>
              <a:spcBef>
                <a:spcPts val="600"/>
              </a:spcBef>
            </a:pPr>
            <a:r>
              <a:rPr lang="en-US" dirty="0"/>
              <a:t>These wings were lengthened relative to the original wings (22” vs 26”) to be more flexible at the lap joint.</a:t>
            </a:r>
          </a:p>
        </p:txBody>
      </p:sp>
    </p:spTree>
    <p:extLst>
      <p:ext uri="{BB962C8B-B14F-4D97-AF65-F5344CB8AC3E}">
        <p14:creationId xmlns:p14="http://schemas.microsoft.com/office/powerpoint/2010/main" val="25095564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DD95158-A39C-22C9-FF05-E1E7F7C54B00}"/>
              </a:ext>
            </a:extLst>
          </p:cNvPr>
          <p:cNvSpPr>
            <a:spLocks noGrp="1"/>
          </p:cNvSpPr>
          <p:nvPr>
            <p:ph type="sldNum" sz="quarter" idx="4"/>
          </p:nvPr>
        </p:nvSpPr>
        <p:spPr/>
        <p:txBody>
          <a:bodyPr/>
          <a:lstStyle/>
          <a:p>
            <a:fld id="{4FAB73BC-B049-4115-A692-8D63A059BFB8}" type="slidenum">
              <a:rPr lang="en-US" smtClean="0"/>
              <a:pPr/>
              <a:t>6</a:t>
            </a:fld>
            <a:endParaRPr lang="en-US" dirty="0"/>
          </a:p>
        </p:txBody>
      </p:sp>
      <p:sp>
        <p:nvSpPr>
          <p:cNvPr id="4" name="Text Placeholder 3">
            <a:extLst>
              <a:ext uri="{FF2B5EF4-FFF2-40B4-BE49-F238E27FC236}">
                <a16:creationId xmlns:a16="http://schemas.microsoft.com/office/drawing/2014/main" id="{CCDC895E-B6D8-3D25-6F77-C1182957BE86}"/>
              </a:ext>
            </a:extLst>
          </p:cNvPr>
          <p:cNvSpPr>
            <a:spLocks noGrp="1"/>
          </p:cNvSpPr>
          <p:nvPr>
            <p:ph type="body" sz="quarter" idx="10"/>
          </p:nvPr>
        </p:nvSpPr>
        <p:spPr>
          <a:xfrm>
            <a:off x="720648" y="1432351"/>
            <a:ext cx="4739542" cy="3993297"/>
          </a:xfrm>
        </p:spPr>
        <p:txBody>
          <a:bodyPr anchor="t"/>
          <a:lstStyle/>
          <a:p>
            <a:pPr marL="342900" indent="-342900">
              <a:buFont typeface="Arial" panose="020B0604020202020204" pitchFamily="34" charset="0"/>
              <a:buChar char="•"/>
            </a:pPr>
            <a:r>
              <a:rPr lang="en-US" dirty="0"/>
              <a:t>A pendulum assembly that attaches to the wing akin to a nacelle.</a:t>
            </a:r>
          </a:p>
          <a:p>
            <a:pPr marL="342900" indent="-342900">
              <a:buFont typeface="Arial" panose="020B0604020202020204" pitchFamily="34" charset="0"/>
              <a:buChar char="•"/>
            </a:pPr>
            <a:r>
              <a:rPr lang="en-US" dirty="0"/>
              <a:t>Top blocks are aluminum, bottom masses are steel, flexible strip is aluminum or steel.</a:t>
            </a:r>
          </a:p>
          <a:p>
            <a:pPr marL="342900" indent="-342900">
              <a:buFont typeface="Arial" panose="020B0604020202020204" pitchFamily="34" charset="0"/>
              <a:buChar char="•"/>
            </a:pPr>
            <a:r>
              <a:rPr lang="en-US" dirty="0"/>
              <a:t>Two options for contact behavior:</a:t>
            </a:r>
          </a:p>
          <a:p>
            <a:pPr marL="800100" lvl="1" indent="-342900">
              <a:buFont typeface="Arial" panose="020B0604020202020204" pitchFamily="34" charset="0"/>
              <a:buChar char="•"/>
            </a:pPr>
            <a:r>
              <a:rPr lang="en-US" dirty="0"/>
              <a:t>Radius Gap</a:t>
            </a:r>
          </a:p>
          <a:p>
            <a:pPr marL="800100" lvl="1" indent="-342900">
              <a:buFont typeface="Arial" panose="020B0604020202020204" pitchFamily="34" charset="0"/>
              <a:buChar char="•"/>
            </a:pPr>
            <a:r>
              <a:rPr lang="en-US" dirty="0"/>
              <a:t>Rectangular Gap</a:t>
            </a:r>
          </a:p>
          <a:p>
            <a:pPr marL="342900" indent="-342900"/>
            <a:r>
              <a:rPr lang="en-US" dirty="0"/>
              <a:t>At large displacement amplitude, the metal strip has variable contact with the top blocks and then a time-dependent stiffness through a cycle of response.</a:t>
            </a:r>
          </a:p>
        </p:txBody>
      </p:sp>
      <p:pic>
        <p:nvPicPr>
          <p:cNvPr id="5" name="Picture 4">
            <a:extLst>
              <a:ext uri="{FF2B5EF4-FFF2-40B4-BE49-F238E27FC236}">
                <a16:creationId xmlns:a16="http://schemas.microsoft.com/office/drawing/2014/main" id="{392E2BD0-09A4-F804-9C4E-8617F204EEFD}"/>
              </a:ext>
            </a:extLst>
          </p:cNvPr>
          <p:cNvPicPr>
            <a:picLocks noChangeAspect="1"/>
          </p:cNvPicPr>
          <p:nvPr/>
        </p:nvPicPr>
        <p:blipFill rotWithShape="1">
          <a:blip r:embed="rId3"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8847302" y="137160"/>
            <a:ext cx="2466400" cy="6583680"/>
          </a:xfrm>
          <a:prstGeom prst="rect">
            <a:avLst/>
          </a:prstGeom>
        </p:spPr>
      </p:pic>
      <p:pic>
        <p:nvPicPr>
          <p:cNvPr id="6" name="Picture 5">
            <a:extLst>
              <a:ext uri="{FF2B5EF4-FFF2-40B4-BE49-F238E27FC236}">
                <a16:creationId xmlns:a16="http://schemas.microsoft.com/office/drawing/2014/main" id="{BDB7276E-60E0-B47E-9451-FAC0B75DE0B0}"/>
              </a:ext>
            </a:extLst>
          </p:cNvPr>
          <p:cNvPicPr>
            <a:picLocks noChangeAspect="1"/>
          </p:cNvPicPr>
          <p:nvPr/>
        </p:nvPicPr>
        <p:blipFill rotWithShape="1">
          <a:blip r:embed="rId4" cstate="hq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5770241" y="137160"/>
            <a:ext cx="2488419" cy="6583680"/>
          </a:xfrm>
          <a:prstGeom prst="rect">
            <a:avLst/>
          </a:prstGeom>
        </p:spPr>
      </p:pic>
      <p:cxnSp>
        <p:nvCxnSpPr>
          <p:cNvPr id="10" name="Straight Arrow Connector 9">
            <a:extLst>
              <a:ext uri="{FF2B5EF4-FFF2-40B4-BE49-F238E27FC236}">
                <a16:creationId xmlns:a16="http://schemas.microsoft.com/office/drawing/2014/main" id="{F8E7086B-6057-4196-8E7E-F00D8970377E}"/>
              </a:ext>
            </a:extLst>
          </p:cNvPr>
          <p:cNvCxnSpPr>
            <a:cxnSpLocks/>
          </p:cNvCxnSpPr>
          <p:nvPr/>
        </p:nvCxnSpPr>
        <p:spPr>
          <a:xfrm>
            <a:off x="3433348" y="3373308"/>
            <a:ext cx="41275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E054DCF3-823E-01A5-88FC-FCA0DE8889AA}"/>
              </a:ext>
            </a:extLst>
          </p:cNvPr>
          <p:cNvCxnSpPr>
            <a:cxnSpLocks/>
          </p:cNvCxnSpPr>
          <p:nvPr/>
        </p:nvCxnSpPr>
        <p:spPr>
          <a:xfrm>
            <a:off x="3433348" y="3724145"/>
            <a:ext cx="412750"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Parallelogram 6">
            <a:extLst>
              <a:ext uri="{FF2B5EF4-FFF2-40B4-BE49-F238E27FC236}">
                <a16:creationId xmlns:a16="http://schemas.microsoft.com/office/drawing/2014/main" id="{81F5CE70-9FAD-64EF-521E-8369C717DAE8}"/>
              </a:ext>
            </a:extLst>
          </p:cNvPr>
          <p:cNvSpPr>
            <a:spLocks noChangeAspect="1"/>
          </p:cNvSpPr>
          <p:nvPr/>
        </p:nvSpPr>
        <p:spPr>
          <a:xfrm>
            <a:off x="7225743" y="1698054"/>
            <a:ext cx="731520" cy="1730946"/>
          </a:xfrm>
          <a:custGeom>
            <a:avLst/>
            <a:gdLst>
              <a:gd name="connsiteX0" fmla="*/ 0 w 768350"/>
              <a:gd name="connsiteY0" fmla="*/ 1041400 h 1041400"/>
              <a:gd name="connsiteX1" fmla="*/ 306387 w 768350"/>
              <a:gd name="connsiteY1" fmla="*/ 0 h 1041400"/>
              <a:gd name="connsiteX2" fmla="*/ 768350 w 768350"/>
              <a:gd name="connsiteY2" fmla="*/ 0 h 1041400"/>
              <a:gd name="connsiteX3" fmla="*/ 461963 w 768350"/>
              <a:gd name="connsiteY3" fmla="*/ 1041400 h 1041400"/>
              <a:gd name="connsiteX4" fmla="*/ 0 w 768350"/>
              <a:gd name="connsiteY4" fmla="*/ 1041400 h 1041400"/>
              <a:gd name="connsiteX0" fmla="*/ 0 w 768350"/>
              <a:gd name="connsiteY0" fmla="*/ 1041400 h 1041400"/>
              <a:gd name="connsiteX1" fmla="*/ 58737 w 768350"/>
              <a:gd name="connsiteY1" fmla="*/ 19050 h 1041400"/>
              <a:gd name="connsiteX2" fmla="*/ 768350 w 768350"/>
              <a:gd name="connsiteY2" fmla="*/ 0 h 1041400"/>
              <a:gd name="connsiteX3" fmla="*/ 461963 w 768350"/>
              <a:gd name="connsiteY3" fmla="*/ 1041400 h 1041400"/>
              <a:gd name="connsiteX4" fmla="*/ 0 w 768350"/>
              <a:gd name="connsiteY4" fmla="*/ 1041400 h 1041400"/>
              <a:gd name="connsiteX0" fmla="*/ 0 w 768350"/>
              <a:gd name="connsiteY0" fmla="*/ 1041400 h 1041400"/>
              <a:gd name="connsiteX1" fmla="*/ 58737 w 768350"/>
              <a:gd name="connsiteY1" fmla="*/ 19050 h 1041400"/>
              <a:gd name="connsiteX2" fmla="*/ 768350 w 768350"/>
              <a:gd name="connsiteY2" fmla="*/ 0 h 1041400"/>
              <a:gd name="connsiteX3" fmla="*/ 557213 w 768350"/>
              <a:gd name="connsiteY3" fmla="*/ 768350 h 1041400"/>
              <a:gd name="connsiteX4" fmla="*/ 0 w 768350"/>
              <a:gd name="connsiteY4" fmla="*/ 1041400 h 1041400"/>
              <a:gd name="connsiteX0" fmla="*/ 0 w 557213"/>
              <a:gd name="connsiteY0" fmla="*/ 1060450 h 1060450"/>
              <a:gd name="connsiteX1" fmla="*/ 58737 w 557213"/>
              <a:gd name="connsiteY1" fmla="*/ 38100 h 1060450"/>
              <a:gd name="connsiteX2" fmla="*/ 482600 w 557213"/>
              <a:gd name="connsiteY2" fmla="*/ 0 h 1060450"/>
              <a:gd name="connsiteX3" fmla="*/ 557213 w 557213"/>
              <a:gd name="connsiteY3" fmla="*/ 787400 h 1060450"/>
              <a:gd name="connsiteX4" fmla="*/ 0 w 557213"/>
              <a:gd name="connsiteY4" fmla="*/ 1060450 h 1060450"/>
              <a:gd name="connsiteX0" fmla="*/ 0 w 557213"/>
              <a:gd name="connsiteY0" fmla="*/ 1060450 h 1060450"/>
              <a:gd name="connsiteX1" fmla="*/ 46037 w 557213"/>
              <a:gd name="connsiteY1" fmla="*/ 127000 h 1060450"/>
              <a:gd name="connsiteX2" fmla="*/ 482600 w 557213"/>
              <a:gd name="connsiteY2" fmla="*/ 0 h 1060450"/>
              <a:gd name="connsiteX3" fmla="*/ 557213 w 557213"/>
              <a:gd name="connsiteY3" fmla="*/ 787400 h 1060450"/>
              <a:gd name="connsiteX4" fmla="*/ 0 w 557213"/>
              <a:gd name="connsiteY4" fmla="*/ 1060450 h 1060450"/>
              <a:gd name="connsiteX0" fmla="*/ 0 w 557213"/>
              <a:gd name="connsiteY0" fmla="*/ 1136650 h 1136650"/>
              <a:gd name="connsiteX1" fmla="*/ 46037 w 557213"/>
              <a:gd name="connsiteY1" fmla="*/ 127000 h 1136650"/>
              <a:gd name="connsiteX2" fmla="*/ 482600 w 557213"/>
              <a:gd name="connsiteY2" fmla="*/ 0 h 1136650"/>
              <a:gd name="connsiteX3" fmla="*/ 557213 w 557213"/>
              <a:gd name="connsiteY3" fmla="*/ 787400 h 1136650"/>
              <a:gd name="connsiteX4" fmla="*/ 0 w 557213"/>
              <a:gd name="connsiteY4" fmla="*/ 1136650 h 1136650"/>
              <a:gd name="connsiteX0" fmla="*/ 0 w 506413"/>
              <a:gd name="connsiteY0" fmla="*/ 1136650 h 1136650"/>
              <a:gd name="connsiteX1" fmla="*/ 46037 w 506413"/>
              <a:gd name="connsiteY1" fmla="*/ 127000 h 1136650"/>
              <a:gd name="connsiteX2" fmla="*/ 482600 w 506413"/>
              <a:gd name="connsiteY2" fmla="*/ 0 h 1136650"/>
              <a:gd name="connsiteX3" fmla="*/ 506413 w 506413"/>
              <a:gd name="connsiteY3" fmla="*/ 850900 h 1136650"/>
              <a:gd name="connsiteX4" fmla="*/ 0 w 506413"/>
              <a:gd name="connsiteY4" fmla="*/ 1136650 h 1136650"/>
              <a:gd name="connsiteX0" fmla="*/ 0 w 533400"/>
              <a:gd name="connsiteY0" fmla="*/ 1155700 h 1155700"/>
              <a:gd name="connsiteX1" fmla="*/ 46037 w 533400"/>
              <a:gd name="connsiteY1" fmla="*/ 146050 h 1155700"/>
              <a:gd name="connsiteX2" fmla="*/ 533400 w 533400"/>
              <a:gd name="connsiteY2" fmla="*/ 0 h 1155700"/>
              <a:gd name="connsiteX3" fmla="*/ 506413 w 533400"/>
              <a:gd name="connsiteY3" fmla="*/ 869950 h 1155700"/>
              <a:gd name="connsiteX4" fmla="*/ 0 w 533400"/>
              <a:gd name="connsiteY4" fmla="*/ 1155700 h 1155700"/>
              <a:gd name="connsiteX0" fmla="*/ 0 w 533400"/>
              <a:gd name="connsiteY0" fmla="*/ 1155700 h 1155700"/>
              <a:gd name="connsiteX1" fmla="*/ 20637 w 533400"/>
              <a:gd name="connsiteY1" fmla="*/ 273050 h 1155700"/>
              <a:gd name="connsiteX2" fmla="*/ 533400 w 533400"/>
              <a:gd name="connsiteY2" fmla="*/ 0 h 1155700"/>
              <a:gd name="connsiteX3" fmla="*/ 506413 w 533400"/>
              <a:gd name="connsiteY3" fmla="*/ 869950 h 1155700"/>
              <a:gd name="connsiteX4" fmla="*/ 0 w 533400"/>
              <a:gd name="connsiteY4" fmla="*/ 1155700 h 1155700"/>
              <a:gd name="connsiteX0" fmla="*/ 6201 w 539601"/>
              <a:gd name="connsiteY0" fmla="*/ 1155700 h 1155700"/>
              <a:gd name="connsiteX1" fmla="*/ 0 w 539601"/>
              <a:gd name="connsiteY1" fmla="*/ 288378 h 1155700"/>
              <a:gd name="connsiteX2" fmla="*/ 539601 w 539601"/>
              <a:gd name="connsiteY2" fmla="*/ 0 h 1155700"/>
              <a:gd name="connsiteX3" fmla="*/ 512614 w 539601"/>
              <a:gd name="connsiteY3" fmla="*/ 869950 h 1155700"/>
              <a:gd name="connsiteX4" fmla="*/ 6201 w 539601"/>
              <a:gd name="connsiteY4" fmla="*/ 1155700 h 1155700"/>
              <a:gd name="connsiteX0" fmla="*/ 6201 w 539601"/>
              <a:gd name="connsiteY0" fmla="*/ 1155700 h 1155700"/>
              <a:gd name="connsiteX1" fmla="*/ 0 w 539601"/>
              <a:gd name="connsiteY1" fmla="*/ 288378 h 1155700"/>
              <a:gd name="connsiteX2" fmla="*/ 539601 w 539601"/>
              <a:gd name="connsiteY2" fmla="*/ 0 h 1155700"/>
              <a:gd name="connsiteX3" fmla="*/ 532742 w 539601"/>
              <a:gd name="connsiteY3" fmla="*/ 876081 h 1155700"/>
              <a:gd name="connsiteX4" fmla="*/ 6201 w 539601"/>
              <a:gd name="connsiteY4" fmla="*/ 1155700 h 1155700"/>
              <a:gd name="connsiteX0" fmla="*/ 52618 w 539601"/>
              <a:gd name="connsiteY0" fmla="*/ 1003986 h 1003986"/>
              <a:gd name="connsiteX1" fmla="*/ 0 w 539601"/>
              <a:gd name="connsiteY1" fmla="*/ 288378 h 1003986"/>
              <a:gd name="connsiteX2" fmla="*/ 539601 w 539601"/>
              <a:gd name="connsiteY2" fmla="*/ 0 h 1003986"/>
              <a:gd name="connsiteX3" fmla="*/ 532742 w 539601"/>
              <a:gd name="connsiteY3" fmla="*/ 876081 h 1003986"/>
              <a:gd name="connsiteX4" fmla="*/ 52618 w 539601"/>
              <a:gd name="connsiteY4" fmla="*/ 1003986 h 1003986"/>
              <a:gd name="connsiteX0" fmla="*/ 0 w 486983"/>
              <a:gd name="connsiteY0" fmla="*/ 1003986 h 1003986"/>
              <a:gd name="connsiteX1" fmla="*/ 5404 w 486983"/>
              <a:gd name="connsiteY1" fmla="*/ 118816 h 1003986"/>
              <a:gd name="connsiteX2" fmla="*/ 486983 w 486983"/>
              <a:gd name="connsiteY2" fmla="*/ 0 h 1003986"/>
              <a:gd name="connsiteX3" fmla="*/ 480124 w 486983"/>
              <a:gd name="connsiteY3" fmla="*/ 876081 h 1003986"/>
              <a:gd name="connsiteX4" fmla="*/ 0 w 486983"/>
              <a:gd name="connsiteY4" fmla="*/ 1003986 h 1003986"/>
              <a:gd name="connsiteX0" fmla="*/ 0 w 521796"/>
              <a:gd name="connsiteY0" fmla="*/ 1151237 h 1151237"/>
              <a:gd name="connsiteX1" fmla="*/ 5404 w 521796"/>
              <a:gd name="connsiteY1" fmla="*/ 266067 h 1151237"/>
              <a:gd name="connsiteX2" fmla="*/ 521796 w 521796"/>
              <a:gd name="connsiteY2" fmla="*/ 0 h 1151237"/>
              <a:gd name="connsiteX3" fmla="*/ 480124 w 521796"/>
              <a:gd name="connsiteY3" fmla="*/ 1023332 h 1151237"/>
              <a:gd name="connsiteX4" fmla="*/ 0 w 521796"/>
              <a:gd name="connsiteY4" fmla="*/ 1151237 h 1151237"/>
              <a:gd name="connsiteX0" fmla="*/ 0 w 567232"/>
              <a:gd name="connsiteY0" fmla="*/ 1151237 h 1151237"/>
              <a:gd name="connsiteX1" fmla="*/ 5404 w 567232"/>
              <a:gd name="connsiteY1" fmla="*/ 266067 h 1151237"/>
              <a:gd name="connsiteX2" fmla="*/ 521796 w 567232"/>
              <a:gd name="connsiteY2" fmla="*/ 0 h 1151237"/>
              <a:gd name="connsiteX3" fmla="*/ 567156 w 567232"/>
              <a:gd name="connsiteY3" fmla="*/ 911778 h 1151237"/>
              <a:gd name="connsiteX4" fmla="*/ 0 w 567232"/>
              <a:gd name="connsiteY4" fmla="*/ 1151237 h 1151237"/>
              <a:gd name="connsiteX0" fmla="*/ 0 w 579818"/>
              <a:gd name="connsiteY0" fmla="*/ 1169086 h 1169086"/>
              <a:gd name="connsiteX1" fmla="*/ 5404 w 579818"/>
              <a:gd name="connsiteY1" fmla="*/ 283916 h 1169086"/>
              <a:gd name="connsiteX2" fmla="*/ 579818 w 579818"/>
              <a:gd name="connsiteY2" fmla="*/ 0 h 1169086"/>
              <a:gd name="connsiteX3" fmla="*/ 567156 w 579818"/>
              <a:gd name="connsiteY3" fmla="*/ 929627 h 1169086"/>
              <a:gd name="connsiteX4" fmla="*/ 0 w 579818"/>
              <a:gd name="connsiteY4" fmla="*/ 1169086 h 1169086"/>
              <a:gd name="connsiteX0" fmla="*/ 0 w 579818"/>
              <a:gd name="connsiteY0" fmla="*/ 1169086 h 1169086"/>
              <a:gd name="connsiteX1" fmla="*/ 42335 w 579818"/>
              <a:gd name="connsiteY1" fmla="*/ 346601 h 1169086"/>
              <a:gd name="connsiteX2" fmla="*/ 579818 w 579818"/>
              <a:gd name="connsiteY2" fmla="*/ 0 h 1169086"/>
              <a:gd name="connsiteX3" fmla="*/ 567156 w 579818"/>
              <a:gd name="connsiteY3" fmla="*/ 929627 h 1169086"/>
              <a:gd name="connsiteX4" fmla="*/ 0 w 579818"/>
              <a:gd name="connsiteY4" fmla="*/ 1169086 h 1169086"/>
              <a:gd name="connsiteX0" fmla="*/ 2344 w 582162"/>
              <a:gd name="connsiteY0" fmla="*/ 1169086 h 1169086"/>
              <a:gd name="connsiteX1" fmla="*/ 362 w 582162"/>
              <a:gd name="connsiteY1" fmla="*/ 287050 h 1169086"/>
              <a:gd name="connsiteX2" fmla="*/ 582162 w 582162"/>
              <a:gd name="connsiteY2" fmla="*/ 0 h 1169086"/>
              <a:gd name="connsiteX3" fmla="*/ 569500 w 582162"/>
              <a:gd name="connsiteY3" fmla="*/ 929627 h 1169086"/>
              <a:gd name="connsiteX4" fmla="*/ 2344 w 582162"/>
              <a:gd name="connsiteY4" fmla="*/ 1169086 h 1169086"/>
              <a:gd name="connsiteX0" fmla="*/ 2344 w 672947"/>
              <a:gd name="connsiteY0" fmla="*/ 1169086 h 1169086"/>
              <a:gd name="connsiteX1" fmla="*/ 362 w 672947"/>
              <a:gd name="connsiteY1" fmla="*/ 287050 h 1169086"/>
              <a:gd name="connsiteX2" fmla="*/ 582162 w 672947"/>
              <a:gd name="connsiteY2" fmla="*/ 0 h 1169086"/>
              <a:gd name="connsiteX3" fmla="*/ 672907 w 672947"/>
              <a:gd name="connsiteY3" fmla="*/ 954701 h 1169086"/>
              <a:gd name="connsiteX4" fmla="*/ 2344 w 672947"/>
              <a:gd name="connsiteY4" fmla="*/ 1169086 h 1169086"/>
              <a:gd name="connsiteX0" fmla="*/ 2344 w 582162"/>
              <a:gd name="connsiteY0" fmla="*/ 1169086 h 1169086"/>
              <a:gd name="connsiteX1" fmla="*/ 362 w 582162"/>
              <a:gd name="connsiteY1" fmla="*/ 287050 h 1169086"/>
              <a:gd name="connsiteX2" fmla="*/ 582162 w 582162"/>
              <a:gd name="connsiteY2" fmla="*/ 0 h 1169086"/>
              <a:gd name="connsiteX3" fmla="*/ 576886 w 582162"/>
              <a:gd name="connsiteY3" fmla="*/ 895150 h 1169086"/>
              <a:gd name="connsiteX4" fmla="*/ 2344 w 582162"/>
              <a:gd name="connsiteY4" fmla="*/ 1169086 h 116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2162" h="1169086">
                <a:moveTo>
                  <a:pt x="2344" y="1169086"/>
                </a:moveTo>
                <a:cubicBezTo>
                  <a:pt x="4145" y="874029"/>
                  <a:pt x="-1439" y="582107"/>
                  <a:pt x="362" y="287050"/>
                </a:cubicBezTo>
                <a:lnTo>
                  <a:pt x="582162" y="0"/>
                </a:lnTo>
                <a:cubicBezTo>
                  <a:pt x="579876" y="292027"/>
                  <a:pt x="579172" y="603123"/>
                  <a:pt x="576886" y="895150"/>
                </a:cubicBezTo>
                <a:lnTo>
                  <a:pt x="2344" y="1169086"/>
                </a:lnTo>
                <a:close/>
              </a:path>
            </a:pathLst>
          </a:custGeom>
          <a:noFill/>
          <a:ln w="38100">
            <a:solidFill>
              <a:srgbClr val="FF0000"/>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arallelogram 6">
            <a:extLst>
              <a:ext uri="{FF2B5EF4-FFF2-40B4-BE49-F238E27FC236}">
                <a16:creationId xmlns:a16="http://schemas.microsoft.com/office/drawing/2014/main" id="{5FBDF9FE-2F63-3699-099B-A850E20FED37}"/>
              </a:ext>
            </a:extLst>
          </p:cNvPr>
          <p:cNvSpPr>
            <a:spLocks noChangeAspect="1"/>
          </p:cNvSpPr>
          <p:nvPr/>
        </p:nvSpPr>
        <p:spPr>
          <a:xfrm>
            <a:off x="10324103" y="1698054"/>
            <a:ext cx="731520" cy="1730946"/>
          </a:xfrm>
          <a:custGeom>
            <a:avLst/>
            <a:gdLst>
              <a:gd name="connsiteX0" fmla="*/ 0 w 768350"/>
              <a:gd name="connsiteY0" fmla="*/ 1041400 h 1041400"/>
              <a:gd name="connsiteX1" fmla="*/ 306387 w 768350"/>
              <a:gd name="connsiteY1" fmla="*/ 0 h 1041400"/>
              <a:gd name="connsiteX2" fmla="*/ 768350 w 768350"/>
              <a:gd name="connsiteY2" fmla="*/ 0 h 1041400"/>
              <a:gd name="connsiteX3" fmla="*/ 461963 w 768350"/>
              <a:gd name="connsiteY3" fmla="*/ 1041400 h 1041400"/>
              <a:gd name="connsiteX4" fmla="*/ 0 w 768350"/>
              <a:gd name="connsiteY4" fmla="*/ 1041400 h 1041400"/>
              <a:gd name="connsiteX0" fmla="*/ 0 w 768350"/>
              <a:gd name="connsiteY0" fmla="*/ 1041400 h 1041400"/>
              <a:gd name="connsiteX1" fmla="*/ 58737 w 768350"/>
              <a:gd name="connsiteY1" fmla="*/ 19050 h 1041400"/>
              <a:gd name="connsiteX2" fmla="*/ 768350 w 768350"/>
              <a:gd name="connsiteY2" fmla="*/ 0 h 1041400"/>
              <a:gd name="connsiteX3" fmla="*/ 461963 w 768350"/>
              <a:gd name="connsiteY3" fmla="*/ 1041400 h 1041400"/>
              <a:gd name="connsiteX4" fmla="*/ 0 w 768350"/>
              <a:gd name="connsiteY4" fmla="*/ 1041400 h 1041400"/>
              <a:gd name="connsiteX0" fmla="*/ 0 w 768350"/>
              <a:gd name="connsiteY0" fmla="*/ 1041400 h 1041400"/>
              <a:gd name="connsiteX1" fmla="*/ 58737 w 768350"/>
              <a:gd name="connsiteY1" fmla="*/ 19050 h 1041400"/>
              <a:gd name="connsiteX2" fmla="*/ 768350 w 768350"/>
              <a:gd name="connsiteY2" fmla="*/ 0 h 1041400"/>
              <a:gd name="connsiteX3" fmla="*/ 557213 w 768350"/>
              <a:gd name="connsiteY3" fmla="*/ 768350 h 1041400"/>
              <a:gd name="connsiteX4" fmla="*/ 0 w 768350"/>
              <a:gd name="connsiteY4" fmla="*/ 1041400 h 1041400"/>
              <a:gd name="connsiteX0" fmla="*/ 0 w 557213"/>
              <a:gd name="connsiteY0" fmla="*/ 1060450 h 1060450"/>
              <a:gd name="connsiteX1" fmla="*/ 58737 w 557213"/>
              <a:gd name="connsiteY1" fmla="*/ 38100 h 1060450"/>
              <a:gd name="connsiteX2" fmla="*/ 482600 w 557213"/>
              <a:gd name="connsiteY2" fmla="*/ 0 h 1060450"/>
              <a:gd name="connsiteX3" fmla="*/ 557213 w 557213"/>
              <a:gd name="connsiteY3" fmla="*/ 787400 h 1060450"/>
              <a:gd name="connsiteX4" fmla="*/ 0 w 557213"/>
              <a:gd name="connsiteY4" fmla="*/ 1060450 h 1060450"/>
              <a:gd name="connsiteX0" fmla="*/ 0 w 557213"/>
              <a:gd name="connsiteY0" fmla="*/ 1060450 h 1060450"/>
              <a:gd name="connsiteX1" fmla="*/ 46037 w 557213"/>
              <a:gd name="connsiteY1" fmla="*/ 127000 h 1060450"/>
              <a:gd name="connsiteX2" fmla="*/ 482600 w 557213"/>
              <a:gd name="connsiteY2" fmla="*/ 0 h 1060450"/>
              <a:gd name="connsiteX3" fmla="*/ 557213 w 557213"/>
              <a:gd name="connsiteY3" fmla="*/ 787400 h 1060450"/>
              <a:gd name="connsiteX4" fmla="*/ 0 w 557213"/>
              <a:gd name="connsiteY4" fmla="*/ 1060450 h 1060450"/>
              <a:gd name="connsiteX0" fmla="*/ 0 w 557213"/>
              <a:gd name="connsiteY0" fmla="*/ 1136650 h 1136650"/>
              <a:gd name="connsiteX1" fmla="*/ 46037 w 557213"/>
              <a:gd name="connsiteY1" fmla="*/ 127000 h 1136650"/>
              <a:gd name="connsiteX2" fmla="*/ 482600 w 557213"/>
              <a:gd name="connsiteY2" fmla="*/ 0 h 1136650"/>
              <a:gd name="connsiteX3" fmla="*/ 557213 w 557213"/>
              <a:gd name="connsiteY3" fmla="*/ 787400 h 1136650"/>
              <a:gd name="connsiteX4" fmla="*/ 0 w 557213"/>
              <a:gd name="connsiteY4" fmla="*/ 1136650 h 1136650"/>
              <a:gd name="connsiteX0" fmla="*/ 0 w 506413"/>
              <a:gd name="connsiteY0" fmla="*/ 1136650 h 1136650"/>
              <a:gd name="connsiteX1" fmla="*/ 46037 w 506413"/>
              <a:gd name="connsiteY1" fmla="*/ 127000 h 1136650"/>
              <a:gd name="connsiteX2" fmla="*/ 482600 w 506413"/>
              <a:gd name="connsiteY2" fmla="*/ 0 h 1136650"/>
              <a:gd name="connsiteX3" fmla="*/ 506413 w 506413"/>
              <a:gd name="connsiteY3" fmla="*/ 850900 h 1136650"/>
              <a:gd name="connsiteX4" fmla="*/ 0 w 506413"/>
              <a:gd name="connsiteY4" fmla="*/ 1136650 h 1136650"/>
              <a:gd name="connsiteX0" fmla="*/ 0 w 533400"/>
              <a:gd name="connsiteY0" fmla="*/ 1155700 h 1155700"/>
              <a:gd name="connsiteX1" fmla="*/ 46037 w 533400"/>
              <a:gd name="connsiteY1" fmla="*/ 146050 h 1155700"/>
              <a:gd name="connsiteX2" fmla="*/ 533400 w 533400"/>
              <a:gd name="connsiteY2" fmla="*/ 0 h 1155700"/>
              <a:gd name="connsiteX3" fmla="*/ 506413 w 533400"/>
              <a:gd name="connsiteY3" fmla="*/ 869950 h 1155700"/>
              <a:gd name="connsiteX4" fmla="*/ 0 w 533400"/>
              <a:gd name="connsiteY4" fmla="*/ 1155700 h 1155700"/>
              <a:gd name="connsiteX0" fmla="*/ 0 w 533400"/>
              <a:gd name="connsiteY0" fmla="*/ 1155700 h 1155700"/>
              <a:gd name="connsiteX1" fmla="*/ 20637 w 533400"/>
              <a:gd name="connsiteY1" fmla="*/ 273050 h 1155700"/>
              <a:gd name="connsiteX2" fmla="*/ 533400 w 533400"/>
              <a:gd name="connsiteY2" fmla="*/ 0 h 1155700"/>
              <a:gd name="connsiteX3" fmla="*/ 506413 w 533400"/>
              <a:gd name="connsiteY3" fmla="*/ 869950 h 1155700"/>
              <a:gd name="connsiteX4" fmla="*/ 0 w 533400"/>
              <a:gd name="connsiteY4" fmla="*/ 1155700 h 1155700"/>
              <a:gd name="connsiteX0" fmla="*/ 6201 w 539601"/>
              <a:gd name="connsiteY0" fmla="*/ 1155700 h 1155700"/>
              <a:gd name="connsiteX1" fmla="*/ 0 w 539601"/>
              <a:gd name="connsiteY1" fmla="*/ 288378 h 1155700"/>
              <a:gd name="connsiteX2" fmla="*/ 539601 w 539601"/>
              <a:gd name="connsiteY2" fmla="*/ 0 h 1155700"/>
              <a:gd name="connsiteX3" fmla="*/ 512614 w 539601"/>
              <a:gd name="connsiteY3" fmla="*/ 869950 h 1155700"/>
              <a:gd name="connsiteX4" fmla="*/ 6201 w 539601"/>
              <a:gd name="connsiteY4" fmla="*/ 1155700 h 1155700"/>
              <a:gd name="connsiteX0" fmla="*/ 6201 w 539601"/>
              <a:gd name="connsiteY0" fmla="*/ 1155700 h 1155700"/>
              <a:gd name="connsiteX1" fmla="*/ 0 w 539601"/>
              <a:gd name="connsiteY1" fmla="*/ 288378 h 1155700"/>
              <a:gd name="connsiteX2" fmla="*/ 539601 w 539601"/>
              <a:gd name="connsiteY2" fmla="*/ 0 h 1155700"/>
              <a:gd name="connsiteX3" fmla="*/ 532742 w 539601"/>
              <a:gd name="connsiteY3" fmla="*/ 876081 h 1155700"/>
              <a:gd name="connsiteX4" fmla="*/ 6201 w 539601"/>
              <a:gd name="connsiteY4" fmla="*/ 1155700 h 1155700"/>
              <a:gd name="connsiteX0" fmla="*/ 52618 w 539601"/>
              <a:gd name="connsiteY0" fmla="*/ 1003986 h 1003986"/>
              <a:gd name="connsiteX1" fmla="*/ 0 w 539601"/>
              <a:gd name="connsiteY1" fmla="*/ 288378 h 1003986"/>
              <a:gd name="connsiteX2" fmla="*/ 539601 w 539601"/>
              <a:gd name="connsiteY2" fmla="*/ 0 h 1003986"/>
              <a:gd name="connsiteX3" fmla="*/ 532742 w 539601"/>
              <a:gd name="connsiteY3" fmla="*/ 876081 h 1003986"/>
              <a:gd name="connsiteX4" fmla="*/ 52618 w 539601"/>
              <a:gd name="connsiteY4" fmla="*/ 1003986 h 1003986"/>
              <a:gd name="connsiteX0" fmla="*/ 0 w 486983"/>
              <a:gd name="connsiteY0" fmla="*/ 1003986 h 1003986"/>
              <a:gd name="connsiteX1" fmla="*/ 5404 w 486983"/>
              <a:gd name="connsiteY1" fmla="*/ 118816 h 1003986"/>
              <a:gd name="connsiteX2" fmla="*/ 486983 w 486983"/>
              <a:gd name="connsiteY2" fmla="*/ 0 h 1003986"/>
              <a:gd name="connsiteX3" fmla="*/ 480124 w 486983"/>
              <a:gd name="connsiteY3" fmla="*/ 876081 h 1003986"/>
              <a:gd name="connsiteX4" fmla="*/ 0 w 486983"/>
              <a:gd name="connsiteY4" fmla="*/ 1003986 h 1003986"/>
              <a:gd name="connsiteX0" fmla="*/ 0 w 521796"/>
              <a:gd name="connsiteY0" fmla="*/ 1151237 h 1151237"/>
              <a:gd name="connsiteX1" fmla="*/ 5404 w 521796"/>
              <a:gd name="connsiteY1" fmla="*/ 266067 h 1151237"/>
              <a:gd name="connsiteX2" fmla="*/ 521796 w 521796"/>
              <a:gd name="connsiteY2" fmla="*/ 0 h 1151237"/>
              <a:gd name="connsiteX3" fmla="*/ 480124 w 521796"/>
              <a:gd name="connsiteY3" fmla="*/ 1023332 h 1151237"/>
              <a:gd name="connsiteX4" fmla="*/ 0 w 521796"/>
              <a:gd name="connsiteY4" fmla="*/ 1151237 h 1151237"/>
              <a:gd name="connsiteX0" fmla="*/ 0 w 567232"/>
              <a:gd name="connsiteY0" fmla="*/ 1151237 h 1151237"/>
              <a:gd name="connsiteX1" fmla="*/ 5404 w 567232"/>
              <a:gd name="connsiteY1" fmla="*/ 266067 h 1151237"/>
              <a:gd name="connsiteX2" fmla="*/ 521796 w 567232"/>
              <a:gd name="connsiteY2" fmla="*/ 0 h 1151237"/>
              <a:gd name="connsiteX3" fmla="*/ 567156 w 567232"/>
              <a:gd name="connsiteY3" fmla="*/ 911778 h 1151237"/>
              <a:gd name="connsiteX4" fmla="*/ 0 w 567232"/>
              <a:gd name="connsiteY4" fmla="*/ 1151237 h 1151237"/>
              <a:gd name="connsiteX0" fmla="*/ 0 w 579818"/>
              <a:gd name="connsiteY0" fmla="*/ 1169086 h 1169086"/>
              <a:gd name="connsiteX1" fmla="*/ 5404 w 579818"/>
              <a:gd name="connsiteY1" fmla="*/ 283916 h 1169086"/>
              <a:gd name="connsiteX2" fmla="*/ 579818 w 579818"/>
              <a:gd name="connsiteY2" fmla="*/ 0 h 1169086"/>
              <a:gd name="connsiteX3" fmla="*/ 567156 w 579818"/>
              <a:gd name="connsiteY3" fmla="*/ 929627 h 1169086"/>
              <a:gd name="connsiteX4" fmla="*/ 0 w 579818"/>
              <a:gd name="connsiteY4" fmla="*/ 1169086 h 1169086"/>
              <a:gd name="connsiteX0" fmla="*/ 0 w 579818"/>
              <a:gd name="connsiteY0" fmla="*/ 1169086 h 1169086"/>
              <a:gd name="connsiteX1" fmla="*/ 42335 w 579818"/>
              <a:gd name="connsiteY1" fmla="*/ 346601 h 1169086"/>
              <a:gd name="connsiteX2" fmla="*/ 579818 w 579818"/>
              <a:gd name="connsiteY2" fmla="*/ 0 h 1169086"/>
              <a:gd name="connsiteX3" fmla="*/ 567156 w 579818"/>
              <a:gd name="connsiteY3" fmla="*/ 929627 h 1169086"/>
              <a:gd name="connsiteX4" fmla="*/ 0 w 579818"/>
              <a:gd name="connsiteY4" fmla="*/ 1169086 h 1169086"/>
              <a:gd name="connsiteX0" fmla="*/ 2344 w 582162"/>
              <a:gd name="connsiteY0" fmla="*/ 1169086 h 1169086"/>
              <a:gd name="connsiteX1" fmla="*/ 362 w 582162"/>
              <a:gd name="connsiteY1" fmla="*/ 287050 h 1169086"/>
              <a:gd name="connsiteX2" fmla="*/ 582162 w 582162"/>
              <a:gd name="connsiteY2" fmla="*/ 0 h 1169086"/>
              <a:gd name="connsiteX3" fmla="*/ 569500 w 582162"/>
              <a:gd name="connsiteY3" fmla="*/ 929627 h 1169086"/>
              <a:gd name="connsiteX4" fmla="*/ 2344 w 582162"/>
              <a:gd name="connsiteY4" fmla="*/ 1169086 h 1169086"/>
              <a:gd name="connsiteX0" fmla="*/ 2344 w 672947"/>
              <a:gd name="connsiteY0" fmla="*/ 1169086 h 1169086"/>
              <a:gd name="connsiteX1" fmla="*/ 362 w 672947"/>
              <a:gd name="connsiteY1" fmla="*/ 287050 h 1169086"/>
              <a:gd name="connsiteX2" fmla="*/ 582162 w 672947"/>
              <a:gd name="connsiteY2" fmla="*/ 0 h 1169086"/>
              <a:gd name="connsiteX3" fmla="*/ 672907 w 672947"/>
              <a:gd name="connsiteY3" fmla="*/ 954701 h 1169086"/>
              <a:gd name="connsiteX4" fmla="*/ 2344 w 672947"/>
              <a:gd name="connsiteY4" fmla="*/ 1169086 h 1169086"/>
              <a:gd name="connsiteX0" fmla="*/ 2344 w 582162"/>
              <a:gd name="connsiteY0" fmla="*/ 1169086 h 1169086"/>
              <a:gd name="connsiteX1" fmla="*/ 362 w 582162"/>
              <a:gd name="connsiteY1" fmla="*/ 287050 h 1169086"/>
              <a:gd name="connsiteX2" fmla="*/ 582162 w 582162"/>
              <a:gd name="connsiteY2" fmla="*/ 0 h 1169086"/>
              <a:gd name="connsiteX3" fmla="*/ 576886 w 582162"/>
              <a:gd name="connsiteY3" fmla="*/ 895150 h 1169086"/>
              <a:gd name="connsiteX4" fmla="*/ 2344 w 582162"/>
              <a:gd name="connsiteY4" fmla="*/ 1169086 h 1169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2162" h="1169086">
                <a:moveTo>
                  <a:pt x="2344" y="1169086"/>
                </a:moveTo>
                <a:cubicBezTo>
                  <a:pt x="4145" y="874029"/>
                  <a:pt x="-1439" y="582107"/>
                  <a:pt x="362" y="287050"/>
                </a:cubicBezTo>
                <a:lnTo>
                  <a:pt x="582162" y="0"/>
                </a:lnTo>
                <a:cubicBezTo>
                  <a:pt x="579876" y="292027"/>
                  <a:pt x="579172" y="603123"/>
                  <a:pt x="576886" y="895150"/>
                </a:cubicBezTo>
                <a:lnTo>
                  <a:pt x="2344" y="1169086"/>
                </a:lnTo>
                <a:close/>
              </a:path>
            </a:pathLst>
          </a:custGeom>
          <a:noFill/>
          <a:ln w="38100">
            <a:solidFill>
              <a:srgbClr val="FF0000"/>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C95DB6D-9157-5166-1CB1-C4731F8B34ED}"/>
              </a:ext>
            </a:extLst>
          </p:cNvPr>
          <p:cNvSpPr>
            <a:spLocks noGrp="1"/>
          </p:cNvSpPr>
          <p:nvPr>
            <p:ph type="title"/>
          </p:nvPr>
        </p:nvSpPr>
        <p:spPr>
          <a:xfrm>
            <a:off x="720648" y="246888"/>
            <a:ext cx="4739542" cy="694944"/>
          </a:xfrm>
        </p:spPr>
        <p:txBody>
          <a:bodyPr anchor="t"/>
          <a:lstStyle/>
          <a:p>
            <a:pPr algn="ctr"/>
            <a:r>
              <a:rPr lang="en-US" dirty="0"/>
              <a:t>Pylons with Nonlinear Contact</a:t>
            </a:r>
          </a:p>
        </p:txBody>
      </p:sp>
    </p:spTree>
    <p:extLst>
      <p:ext uri="{BB962C8B-B14F-4D97-AF65-F5344CB8AC3E}">
        <p14:creationId xmlns:p14="http://schemas.microsoft.com/office/powerpoint/2010/main" val="40706769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2B2D134-50C1-A63A-3B90-3E1CB4B2A581}"/>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7546" y="38364"/>
            <a:ext cx="8100888" cy="4738255"/>
          </a:xfrm>
          <a:prstGeom prst="rect">
            <a:avLst/>
          </a:prstGeom>
        </p:spPr>
      </p:pic>
      <p:pic>
        <p:nvPicPr>
          <p:cNvPr id="5" name="Picture 4">
            <a:extLst>
              <a:ext uri="{FF2B5EF4-FFF2-40B4-BE49-F238E27FC236}">
                <a16:creationId xmlns:a16="http://schemas.microsoft.com/office/drawing/2014/main" id="{DD5C19DC-6B23-E03B-581E-6A9507C3770B}"/>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238839" y="1154658"/>
            <a:ext cx="6878630" cy="5619298"/>
          </a:xfrm>
          <a:prstGeom prst="rect">
            <a:avLst/>
          </a:prstGeom>
        </p:spPr>
      </p:pic>
      <p:sp>
        <p:nvSpPr>
          <p:cNvPr id="3" name="Slide Number Placeholder 2">
            <a:extLst>
              <a:ext uri="{FF2B5EF4-FFF2-40B4-BE49-F238E27FC236}">
                <a16:creationId xmlns:a16="http://schemas.microsoft.com/office/drawing/2014/main" id="{498FBD0E-5105-36CF-8132-B853536479BA}"/>
              </a:ext>
            </a:extLst>
          </p:cNvPr>
          <p:cNvSpPr>
            <a:spLocks noGrp="1"/>
          </p:cNvSpPr>
          <p:nvPr>
            <p:ph type="sldNum" sz="quarter" idx="4"/>
          </p:nvPr>
        </p:nvSpPr>
        <p:spPr/>
        <p:txBody>
          <a:bodyPr/>
          <a:lstStyle/>
          <a:p>
            <a:fld id="{4FAB73BC-B049-4115-A692-8D63A059BFB8}" type="slidenum">
              <a:rPr lang="en-US" smtClean="0"/>
              <a:pPr/>
              <a:t>7</a:t>
            </a:fld>
            <a:endParaRPr lang="en-US" dirty="0"/>
          </a:p>
        </p:txBody>
      </p:sp>
      <p:sp>
        <p:nvSpPr>
          <p:cNvPr id="8" name="TextBox 7">
            <a:extLst>
              <a:ext uri="{FF2B5EF4-FFF2-40B4-BE49-F238E27FC236}">
                <a16:creationId xmlns:a16="http://schemas.microsoft.com/office/drawing/2014/main" id="{56CE52E2-9545-24C6-8E55-A744CA76114F}"/>
              </a:ext>
            </a:extLst>
          </p:cNvPr>
          <p:cNvSpPr txBox="1"/>
          <p:nvPr/>
        </p:nvSpPr>
        <p:spPr>
          <a:xfrm>
            <a:off x="2350446" y="3672052"/>
            <a:ext cx="3497542" cy="369332"/>
          </a:xfrm>
          <a:prstGeom prst="rect">
            <a:avLst/>
          </a:prstGeom>
          <a:noFill/>
        </p:spPr>
        <p:txBody>
          <a:bodyPr wrap="square" rtlCol="0">
            <a:spAutoFit/>
          </a:bodyPr>
          <a:lstStyle/>
          <a:p>
            <a:pPr algn="ctr"/>
            <a:r>
              <a:rPr lang="en-US" dirty="0"/>
              <a:t>Swept Wing Tips with Pylons</a:t>
            </a:r>
          </a:p>
        </p:txBody>
      </p:sp>
      <p:sp>
        <p:nvSpPr>
          <p:cNvPr id="7" name="TextBox 6">
            <a:extLst>
              <a:ext uri="{FF2B5EF4-FFF2-40B4-BE49-F238E27FC236}">
                <a16:creationId xmlns:a16="http://schemas.microsoft.com/office/drawing/2014/main" id="{36C65E7A-2FE1-1AB8-8D92-9FC6B954200B}"/>
              </a:ext>
            </a:extLst>
          </p:cNvPr>
          <p:cNvSpPr txBox="1"/>
          <p:nvPr/>
        </p:nvSpPr>
        <p:spPr>
          <a:xfrm>
            <a:off x="7517692" y="5060780"/>
            <a:ext cx="3397427" cy="369332"/>
          </a:xfrm>
          <a:prstGeom prst="rect">
            <a:avLst/>
          </a:prstGeom>
          <a:noFill/>
        </p:spPr>
        <p:txBody>
          <a:bodyPr wrap="square" rtlCol="0">
            <a:spAutoFit/>
          </a:bodyPr>
          <a:lstStyle/>
          <a:p>
            <a:pPr algn="ctr"/>
            <a:r>
              <a:rPr lang="en-US" dirty="0"/>
              <a:t>Straight Wing Tips with Pylons</a:t>
            </a:r>
          </a:p>
        </p:txBody>
      </p:sp>
    </p:spTree>
    <p:extLst>
      <p:ext uri="{BB962C8B-B14F-4D97-AF65-F5344CB8AC3E}">
        <p14:creationId xmlns:p14="http://schemas.microsoft.com/office/powerpoint/2010/main" val="8287996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E68BF6-6266-C1C0-254C-77DFA30B915B}"/>
              </a:ext>
            </a:extLst>
          </p:cNvPr>
          <p:cNvSpPr>
            <a:spLocks noGrp="1"/>
          </p:cNvSpPr>
          <p:nvPr>
            <p:ph type="ctrTitle"/>
          </p:nvPr>
        </p:nvSpPr>
        <p:spPr/>
        <p:txBody>
          <a:bodyPr/>
          <a:lstStyle/>
          <a:p>
            <a:r>
              <a:rPr lang="en-US" dirty="0"/>
              <a:t>Preliminary Dynamic Data for the Nonlinear Attachments</a:t>
            </a:r>
          </a:p>
        </p:txBody>
      </p:sp>
      <p:sp>
        <p:nvSpPr>
          <p:cNvPr id="4" name="Text Placeholder 3">
            <a:extLst>
              <a:ext uri="{FF2B5EF4-FFF2-40B4-BE49-F238E27FC236}">
                <a16:creationId xmlns:a16="http://schemas.microsoft.com/office/drawing/2014/main" id="{D74565F7-6D79-0981-4443-51913982F508}"/>
              </a:ext>
            </a:extLst>
          </p:cNvPr>
          <p:cNvSpPr>
            <a:spLocks noGrp="1"/>
          </p:cNvSpPr>
          <p:nvPr>
            <p:ph type="subTitle" idx="1"/>
          </p:nvPr>
        </p:nvSpPr>
        <p:spPr>
          <a:xfrm>
            <a:off x="4130696" y="5064546"/>
            <a:ext cx="5216504" cy="1472178"/>
          </a:xfrm>
        </p:spPr>
        <p:txBody>
          <a:bodyPr>
            <a:normAutofit/>
          </a:bodyPr>
          <a:lstStyle/>
          <a:p>
            <a:pPr marL="285750" indent="-285750">
              <a:buFont typeface="Arial" panose="020B0604020202020204" pitchFamily="34" charset="0"/>
              <a:buChar char="•"/>
            </a:pPr>
            <a:r>
              <a:rPr lang="en-US" dirty="0"/>
              <a:t>Straight Modular Wing Nonlinearity and Comparison to Standard Thick Wing</a:t>
            </a:r>
          </a:p>
          <a:p>
            <a:pPr marL="285750" indent="-285750">
              <a:buFont typeface="Arial" panose="020B0604020202020204" pitchFamily="34" charset="0"/>
              <a:buChar char="•"/>
            </a:pPr>
            <a:r>
              <a:rPr lang="en-US" dirty="0"/>
              <a:t>Gap Pylon Contact Response and How it Changes the Straight Modular Wing</a:t>
            </a:r>
          </a:p>
        </p:txBody>
      </p:sp>
      <p:sp>
        <p:nvSpPr>
          <p:cNvPr id="3" name="Slide Number Placeholder 2">
            <a:extLst>
              <a:ext uri="{FF2B5EF4-FFF2-40B4-BE49-F238E27FC236}">
                <a16:creationId xmlns:a16="http://schemas.microsoft.com/office/drawing/2014/main" id="{86A92EEE-6875-692F-5B14-4DF2C486C173}"/>
              </a:ext>
            </a:extLst>
          </p:cNvPr>
          <p:cNvSpPr>
            <a:spLocks noGrp="1"/>
          </p:cNvSpPr>
          <p:nvPr>
            <p:ph type="sldNum" sz="quarter" idx="4294967295"/>
          </p:nvPr>
        </p:nvSpPr>
        <p:spPr>
          <a:xfrm>
            <a:off x="11772900" y="6492875"/>
            <a:ext cx="419100" cy="365125"/>
          </a:xfrm>
        </p:spPr>
        <p:txBody>
          <a:bodyPr/>
          <a:lstStyle/>
          <a:p>
            <a:fld id="{4FAB73BC-B049-4115-A692-8D63A059BFB8}" type="slidenum">
              <a:rPr lang="en-US" smtClean="0"/>
              <a:pPr/>
              <a:t>8</a:t>
            </a:fld>
            <a:endParaRPr lang="en-US" dirty="0"/>
          </a:p>
        </p:txBody>
      </p:sp>
    </p:spTree>
    <p:extLst>
      <p:ext uri="{BB962C8B-B14F-4D97-AF65-F5344CB8AC3E}">
        <p14:creationId xmlns:p14="http://schemas.microsoft.com/office/powerpoint/2010/main" val="22919242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49F62-7D9C-9A3F-0DAE-204B515BD80C}"/>
              </a:ext>
            </a:extLst>
          </p:cNvPr>
          <p:cNvSpPr>
            <a:spLocks noGrp="1"/>
          </p:cNvSpPr>
          <p:nvPr>
            <p:ph type="title"/>
          </p:nvPr>
        </p:nvSpPr>
        <p:spPr/>
        <p:txBody>
          <a:bodyPr/>
          <a:lstStyle/>
          <a:p>
            <a:pPr algn="ctr"/>
            <a:r>
              <a:rPr lang="en-US" dirty="0"/>
              <a:t>Experimental Setup – Straight Modular Wing</a:t>
            </a:r>
          </a:p>
        </p:txBody>
      </p:sp>
      <p:sp>
        <p:nvSpPr>
          <p:cNvPr id="3" name="Slide Number Placeholder 2">
            <a:extLst>
              <a:ext uri="{FF2B5EF4-FFF2-40B4-BE49-F238E27FC236}">
                <a16:creationId xmlns:a16="http://schemas.microsoft.com/office/drawing/2014/main" id="{ACE7CCD5-091D-170A-3EB8-00702F8E0215}"/>
              </a:ext>
            </a:extLst>
          </p:cNvPr>
          <p:cNvSpPr>
            <a:spLocks noGrp="1"/>
          </p:cNvSpPr>
          <p:nvPr>
            <p:ph type="sldNum" sz="quarter" idx="4"/>
          </p:nvPr>
        </p:nvSpPr>
        <p:spPr/>
        <p:txBody>
          <a:bodyPr/>
          <a:lstStyle/>
          <a:p>
            <a:fld id="{4FAB73BC-B049-4115-A692-8D63A059BFB8}" type="slidenum">
              <a:rPr lang="en-US" smtClean="0"/>
              <a:pPr/>
              <a:t>9</a:t>
            </a:fld>
            <a:endParaRPr lang="en-US" dirty="0"/>
          </a:p>
        </p:txBody>
      </p:sp>
      <p:pic>
        <p:nvPicPr>
          <p:cNvPr id="8" name="Picture 7">
            <a:extLst>
              <a:ext uri="{FF2B5EF4-FFF2-40B4-BE49-F238E27FC236}">
                <a16:creationId xmlns:a16="http://schemas.microsoft.com/office/drawing/2014/main" id="{C68B01F5-5140-2426-BB7A-E69C10C449B1}"/>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567443" y="1006475"/>
            <a:ext cx="11057114" cy="5486400"/>
          </a:xfrm>
          <a:prstGeom prst="rect">
            <a:avLst/>
          </a:prstGeom>
        </p:spPr>
      </p:pic>
      <p:sp>
        <p:nvSpPr>
          <p:cNvPr id="5" name="TextBox 4">
            <a:extLst>
              <a:ext uri="{FF2B5EF4-FFF2-40B4-BE49-F238E27FC236}">
                <a16:creationId xmlns:a16="http://schemas.microsoft.com/office/drawing/2014/main" id="{4BC8D8AC-7F06-BC4A-A0E9-1343DFE94249}"/>
              </a:ext>
            </a:extLst>
          </p:cNvPr>
          <p:cNvSpPr txBox="1"/>
          <p:nvPr/>
        </p:nvSpPr>
        <p:spPr>
          <a:xfrm>
            <a:off x="1524000" y="1396999"/>
            <a:ext cx="2040468" cy="1077218"/>
          </a:xfrm>
          <a:prstGeom prst="rect">
            <a:avLst/>
          </a:prstGeom>
          <a:solidFill>
            <a:schemeClr val="bg1"/>
          </a:solidFill>
          <a:ln>
            <a:solidFill>
              <a:schemeClr val="tx1"/>
            </a:solidFill>
          </a:ln>
        </p:spPr>
        <p:txBody>
          <a:bodyPr wrap="square" rtlCol="0">
            <a:spAutoFit/>
          </a:bodyPr>
          <a:lstStyle/>
          <a:p>
            <a:pPr algn="ctr"/>
            <a:r>
              <a:rPr lang="en-US" sz="1600" dirty="0"/>
              <a:t>Wing mounted to frame with washers to focus on wing lap joint nonlinearity.</a:t>
            </a:r>
          </a:p>
        </p:txBody>
      </p:sp>
      <p:cxnSp>
        <p:nvCxnSpPr>
          <p:cNvPr id="11" name="Straight Arrow Connector 10">
            <a:extLst>
              <a:ext uri="{FF2B5EF4-FFF2-40B4-BE49-F238E27FC236}">
                <a16:creationId xmlns:a16="http://schemas.microsoft.com/office/drawing/2014/main" id="{9A3311A4-C49C-EEC2-FF8D-521EFF62CE60}"/>
              </a:ext>
            </a:extLst>
          </p:cNvPr>
          <p:cNvCxnSpPr>
            <a:cxnSpLocks/>
          </p:cNvCxnSpPr>
          <p:nvPr/>
        </p:nvCxnSpPr>
        <p:spPr>
          <a:xfrm>
            <a:off x="10714564" y="1981202"/>
            <a:ext cx="380999" cy="532948"/>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7A06895-4F48-13E0-84EC-E5AD212CEDB8}"/>
              </a:ext>
            </a:extLst>
          </p:cNvPr>
          <p:cNvSpPr txBox="1"/>
          <p:nvPr/>
        </p:nvSpPr>
        <p:spPr>
          <a:xfrm>
            <a:off x="9146637" y="1328608"/>
            <a:ext cx="2040468" cy="584775"/>
          </a:xfrm>
          <a:prstGeom prst="rect">
            <a:avLst/>
          </a:prstGeom>
          <a:solidFill>
            <a:schemeClr val="bg1"/>
          </a:solidFill>
          <a:ln>
            <a:solidFill>
              <a:schemeClr val="tx1"/>
            </a:solidFill>
          </a:ln>
        </p:spPr>
        <p:txBody>
          <a:bodyPr wrap="square">
            <a:spAutoFit/>
          </a:bodyPr>
          <a:lstStyle/>
          <a:p>
            <a:pPr algn="ctr"/>
            <a:r>
              <a:rPr lang="en-US" sz="1600" dirty="0"/>
              <a:t>Modal Hammer Impacts on Wing Tip</a:t>
            </a:r>
          </a:p>
        </p:txBody>
      </p:sp>
    </p:spTree>
    <p:extLst>
      <p:ext uri="{BB962C8B-B14F-4D97-AF65-F5344CB8AC3E}">
        <p14:creationId xmlns:p14="http://schemas.microsoft.com/office/powerpoint/2010/main" val="5752069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ThemeOUO 16x9">
  <a:themeElements>
    <a:clrScheme name="Sandia 2018">
      <a:dk1>
        <a:srgbClr val="000000"/>
      </a:dk1>
      <a:lt1>
        <a:srgbClr val="FFFFFF"/>
      </a:lt1>
      <a:dk2>
        <a:srgbClr val="005376"/>
      </a:dk2>
      <a:lt2>
        <a:srgbClr val="E7E6E6"/>
      </a:lt2>
      <a:accent1>
        <a:srgbClr val="008E74"/>
      </a:accent1>
      <a:accent2>
        <a:srgbClr val="6CB312"/>
      </a:accent2>
      <a:accent3>
        <a:srgbClr val="FFA033"/>
      </a:accent3>
      <a:accent4>
        <a:srgbClr val="A92C00"/>
      </a:accent4>
      <a:accent5>
        <a:srgbClr val="7D0D7C"/>
      </a:accent5>
      <a:accent6>
        <a:srgbClr val="00ADD0"/>
      </a:accent6>
      <a:hlink>
        <a:srgbClr val="0563C1"/>
      </a:hlink>
      <a:folHlink>
        <a:srgbClr val="954F72"/>
      </a:folHlink>
    </a:clrScheme>
    <a:fontScheme name="Garamond-Trebuchet MS">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ThemeOUO 16x9" id="{5E3359CC-CBEC-4FD0-85E8-1134F2DE1A0B}" vid="{09DDF06A-F8EE-4019-BD94-7F610B34DFCB}"/>
    </a:ext>
  </a:extLst>
</a:theme>
</file>

<file path=ppt/theme/theme2.xml><?xml version="1.0" encoding="utf-8"?>
<a:theme xmlns:a="http://schemas.openxmlformats.org/drawingml/2006/main" name="Sandia Theme (White Background)">
  <a:themeElements>
    <a:clrScheme name="Sandia 2018">
      <a:dk1>
        <a:srgbClr val="000000"/>
      </a:dk1>
      <a:lt1>
        <a:srgbClr val="FFFFFF"/>
      </a:lt1>
      <a:dk2>
        <a:srgbClr val="005376"/>
      </a:dk2>
      <a:lt2>
        <a:srgbClr val="E7E6E6"/>
      </a:lt2>
      <a:accent1>
        <a:srgbClr val="008E74"/>
      </a:accent1>
      <a:accent2>
        <a:srgbClr val="6CB312"/>
      </a:accent2>
      <a:accent3>
        <a:srgbClr val="FFA033"/>
      </a:accent3>
      <a:accent4>
        <a:srgbClr val="A92C00"/>
      </a:accent4>
      <a:accent5>
        <a:srgbClr val="7D0D7C"/>
      </a:accent5>
      <a:accent6>
        <a:srgbClr val="00ADD0"/>
      </a:accent6>
      <a:hlink>
        <a:srgbClr val="0563C1"/>
      </a:hlink>
      <a:folHlink>
        <a:srgbClr val="954F72"/>
      </a:folHlink>
    </a:clrScheme>
    <a:fontScheme name="Garamond-Trebuchet MS">
      <a:majorFont>
        <a:latin typeface="Garamond"/>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28141</TotalTime>
  <Words>4103</Words>
  <Application>Microsoft Office PowerPoint</Application>
  <PresentationFormat>Widescreen</PresentationFormat>
  <Paragraphs>224</Paragraphs>
  <Slides>36</Slides>
  <Notes>21</Notes>
  <HiddenSlides>0</HiddenSlides>
  <MMClips>1</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36</vt:i4>
      </vt:variant>
    </vt:vector>
  </HeadingPairs>
  <TitlesOfParts>
    <vt:vector size="47" baseType="lpstr">
      <vt:lpstr>Arial</vt:lpstr>
      <vt:lpstr>Calibri</vt:lpstr>
      <vt:lpstr>Cambria Math</vt:lpstr>
      <vt:lpstr>Courier New</vt:lpstr>
      <vt:lpstr>Garamond</vt:lpstr>
      <vt:lpstr>Gill Sans MT</vt:lpstr>
      <vt:lpstr>Myriad Pro</vt:lpstr>
      <vt:lpstr>Open Sans SemiBold</vt:lpstr>
      <vt:lpstr>Trebuchet MS</vt:lpstr>
      <vt:lpstr>ThemeOUO 16x9</vt:lpstr>
      <vt:lpstr>Sandia Theme (White Background)</vt:lpstr>
      <vt:lpstr>Nonlinear Subcomponent Attachments for the Technical Division on Dynamic Substructuring Benchmark Structure</vt:lpstr>
      <vt:lpstr>The Dynamic Substructures Technical Division Round-Robin Challenge</vt:lpstr>
      <vt:lpstr>How Do We Incorporate Nonlinearity into Dynamic Substructuring?</vt:lpstr>
      <vt:lpstr>Nonlinear Attachments for the Frame &amp; Wing Assembly</vt:lpstr>
      <vt:lpstr>Straight and Swept Modular Wings</vt:lpstr>
      <vt:lpstr>Pylons with Nonlinear Contact</vt:lpstr>
      <vt:lpstr>PowerPoint Presentation</vt:lpstr>
      <vt:lpstr>Preliminary Dynamic Data for the Nonlinear Attachments</vt:lpstr>
      <vt:lpstr>Experimental Setup – Straight Modular Wing</vt:lpstr>
      <vt:lpstr>Straight Modular Wing vs Monolithic Thick Wing</vt:lpstr>
      <vt:lpstr>Straight Modular Wing - FRFs from Low and High Level Hammer Impacts</vt:lpstr>
      <vt:lpstr>Experimental Setup – Straight Modular Wing with Pylons</vt:lpstr>
      <vt:lpstr>Frame &amp; Straight Modular Wing Response With and Without Pylons</vt:lpstr>
      <vt:lpstr>Rectangular Gap Pylon Response</vt:lpstr>
      <vt:lpstr>Rectangular Gap Pylon – Response Without and With Contact</vt:lpstr>
      <vt:lpstr>Conclusions &amp; Future Work</vt:lpstr>
      <vt:lpstr>Community Challenge</vt:lpstr>
      <vt:lpstr>Appendix – Extra Slides</vt:lpstr>
      <vt:lpstr>Nonlinearity in the Frame &amp; Wing Benchmark Structure</vt:lpstr>
      <vt:lpstr>Experimental Setup – Swept Modular Wing</vt:lpstr>
      <vt:lpstr>Swept Modular Wing - FRFs from Low and High Level Hammer Impacts</vt:lpstr>
      <vt:lpstr>Straight and Swept Modular Wings have Similar Modal Density</vt:lpstr>
      <vt:lpstr>Straight and Swept Modular Wings have Similar Modal Density</vt:lpstr>
      <vt:lpstr>Back View of Pylon Setup</vt:lpstr>
      <vt:lpstr>FRF of Frame, Wing &amp; Pylon with Accel on Pylon</vt:lpstr>
      <vt:lpstr>Rectangular Gap Pylon – Response Without and With Contact</vt:lpstr>
      <vt:lpstr>Images of Manufactured Components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Nonlinear DE FY19 Test and Analysis Notes</dc:title>
  <dc:creator>Pacini, Benjamin Robert</dc:creator>
  <cp:lastModifiedBy>Moldenhauer, Benjamin John</cp:lastModifiedBy>
  <cp:revision>445</cp:revision>
  <dcterms:created xsi:type="dcterms:W3CDTF">2019-07-10T12:44:17Z</dcterms:created>
  <dcterms:modified xsi:type="dcterms:W3CDTF">2024-02-08T01:52:15Z</dcterms:modified>
</cp:coreProperties>
</file>